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911A-2893-44F4-8BB3-9EB9F920D75F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6B65-51B3-47F8-A6A7-0B961CC9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7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911A-2893-44F4-8BB3-9EB9F920D75F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6B65-51B3-47F8-A6A7-0B961CC9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7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8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4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9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2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1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9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0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9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0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8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2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k402-5</dc:creator>
  <cp:lastModifiedBy>k402-5</cp:lastModifiedBy>
  <cp:revision>1</cp:revision>
  <dcterms:created xsi:type="dcterms:W3CDTF">2025-05-19T11:29:39Z</dcterms:created>
  <dcterms:modified xsi:type="dcterms:W3CDTF">2025-05-19T11:29:39Z</dcterms:modified>
</cp:coreProperties>
</file>