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7AE3B-A122-C505-72DD-436A8824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510F-FEDB-93BC-ADD0-8C601434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B454-27DF-440A-A8A9-78C2EB19B7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A9F62C-39CE-8EF2-4C50-7D64FFF0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73801C-6B83-BF16-EFF4-A29F3CE3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4285-7443-4340-B256-C1E63F1C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B3974-C82F-2485-66F1-0C9FC743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C86130-4288-6520-9A06-EC910457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2F9F6-CE06-8447-1CDE-0C53BFC3C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B454-27DF-440A-A8A9-78C2EB19B7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C843F-2E70-7104-26B4-6D6AA575D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19501-33ED-7BD7-9A25-8C93D4A8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4285-7443-4340-B256-C1E63F1C1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B4C5E8-D496-61F7-C339-569DCB32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БЕЗ СРОКА ДАВНОСТИ:</a:t>
            </a: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геноцид советского народа</a:t>
            </a: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br>
              <a:rPr lang="ru-RU" spc="67">
                <a:ln w="13500">
                  <a:solidFill>
                    <a:srgbClr val="6F6F6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63D46">
                    <a:lumMod val="40000"/>
                    <a:lumOff val="6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F6F7D-C528-B256-AB24-A4A7ECDC3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453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677C8AB-50A6-1818-14E7-1302CF68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A254E-0D3F-71B6-9E06-4B6B21A80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105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3EAC39-8953-28FE-3BAF-AAD2DD0F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91220-6C02-2DDC-5282-A895D8E42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24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9AC939-DF8C-A7BC-D14E-AC703F3E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C8E5D-FCF7-70E9-59C1-A7EB3F60F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95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A5C2B4-427B-4588-0868-5829175B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4AFD5-FACC-A68E-6000-7A0A61190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89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E309B1-2458-8A80-0B54-28BC6E24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A623F-50BA-DB60-5D22-C168F9E82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883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20A6CC-CAC6-9366-27DF-E7CDCC5E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569E4-4B06-F332-32F2-611AB29A9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39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19ACC1-5C57-14C4-AAD4-F5E43A24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C7E3A-9F9F-E6EE-FD8B-D83D55964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50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8F82B2-234F-4677-E918-F1370C5C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45D79C-7542-2F5E-94E2-2D3CAE3B0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82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2A2534-AC6B-C2A0-7680-5C62E533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7B7552-103E-0677-3F69-AA922047D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12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BCADF1-7329-CE06-1A3A-D303B30A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B68C0-7484-A2ED-97F2-FA9BA3A8B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31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F8FC30-4260-47F9-DD99-EB938809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B8C7A-95C5-DCE5-4B5F-0B5B0E8D8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98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0A1779-B158-B587-52D6-F0AA8E14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33789-1A4E-B2D4-93B4-294295A76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879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1F2914-06A5-86ED-7AAF-0F768F9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6B2B9-5DCF-D539-C8FB-BB01683C4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02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0D8444-F64B-DC9C-E46F-090B9DD2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D4E6B-A9F1-7A5C-4311-EAE0AFBE0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41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6A2EAD-FDFF-C76D-7F20-BBBD0DAD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476E0-D639-2A4F-353C-6285F335A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91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B83CA5-8E92-071E-2E42-64A1D9C8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82579-86F8-3709-A7C9-4347B02AE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6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927CF4-82D0-C0F2-39D9-208CD425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807341-0195-924E-98EE-5E2DEAD9E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94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43F68E-C92D-7D4E-DB87-4C55BDF7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8BB53-E761-F8BC-E891-5145D3965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9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490332-F438-CACB-3C07-0E2AB9B8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8E415-7F4B-415E-7672-500A37893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7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B7652B-7125-A960-B404-EA0AAE60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037CC-3E61-97C2-9A06-4B5DD5F0B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7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Тема Office</vt:lpstr>
      <vt:lpstr>      БЕЗ СРОКА ДАВНОСТИ: геноцид советского народа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2025-12-04T10:30:19Z</dcterms:created>
  <dcterms:modified xsi:type="dcterms:W3CDTF">2025-12-04T10:30:19Z</dcterms:modified>
</cp:coreProperties>
</file>