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503-8517-4707-996A-D3105CB72AC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EFF3-C8DD-4B23-984E-BE18C4E64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7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49503-8517-4707-996A-D3105CB72AC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CEFF3-C8DD-4B23-984E-BE18C4E64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8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smtClean="0">
                <a:solidFill>
                  <a:srgbClr val="002060"/>
                </a:solidFill>
              </a:rPr>
              <a:t>УЧЕНЫЕ-ЮРИСТЫ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7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3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8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5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0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2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42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5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0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6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8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1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5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11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Произвольный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УЧЕНЫЕ-ЮРИСТЫ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УЧЕНЫЕ-ЮРИСТЫ</dc:title>
  <dc:creator>k402-5</dc:creator>
  <cp:lastModifiedBy>k402-5</cp:lastModifiedBy>
  <cp:revision>1</cp:revision>
  <dcterms:created xsi:type="dcterms:W3CDTF">2024-12-19T05:03:37Z</dcterms:created>
  <dcterms:modified xsi:type="dcterms:W3CDTF">2024-12-19T05:03:37Z</dcterms:modified>
</cp:coreProperties>
</file>