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D4CD03-9EF0-476C-9155-984DBA706A1F}" type="datetimeFigureOut">
              <a:rPr lang="ru-RU" smtClean="0"/>
              <a:t>14.04.2025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4A22F7-90EF-425A-ADCD-939C30E37D5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909241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AD4CD03-9EF0-476C-9155-984DBA706A1F}" type="datetimeFigureOut">
              <a:rPr lang="ru-RU" smtClean="0"/>
              <a:t>14.04.2025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4A22F7-90EF-425A-ADCD-939C30E37D5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036654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138191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942786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390905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123876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106477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726154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017758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490669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52877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42793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186596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587433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291996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2554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380332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443973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349174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749574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623154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954278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6012692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Произвольный</PresentationFormat>
  <Paragraphs>0</Paragraphs>
  <Slides>21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2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k402-5</dc:creator>
  <cp:lastModifiedBy>k402-5</cp:lastModifiedBy>
  <cp:revision>1</cp:revision>
  <dcterms:created xsi:type="dcterms:W3CDTF">2025-04-14T05:52:19Z</dcterms:created>
  <dcterms:modified xsi:type="dcterms:W3CDTF">2025-04-14T05:52:19Z</dcterms:modified>
</cp:coreProperties>
</file>