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1.xml" ContentType="application/vnd.openxmlformats-officedocument.presentationml.tags+xml"/>
  <Override PartName="/ppt/notesSlides/notesSlide1.xml" ContentType="application/vnd.openxmlformats-officedocument.presentationml.notesSlide+xml"/>
  <Override PartName="/ppt/tags/tag2.xml" ContentType="application/vnd.openxmlformats-officedocument.presentationml.tags+xml"/>
  <Override PartName="/ppt/notesSlides/notesSlide2.xml" ContentType="application/vnd.openxmlformats-officedocument.presentationml.notesSlide+xml"/>
  <Override PartName="/ppt/tags/tag3.xml" ContentType="application/vnd.openxmlformats-officedocument.presentationml.tags+xml"/>
  <Override PartName="/ppt/notesSlides/notesSlide3.xml" ContentType="application/vnd.openxmlformats-officedocument.presentationml.notesSlide+xml"/>
  <Override PartName="/ppt/tags/tag4.xml" ContentType="application/vnd.openxmlformats-officedocument.presentationml.tags+xml"/>
  <Override PartName="/ppt/notesSlides/notesSlide4.xml" ContentType="application/vnd.openxmlformats-officedocument.presentationml.notesSlide+xml"/>
  <Override PartName="/ppt/tags/tag5.xml" ContentType="application/vnd.openxmlformats-officedocument.presentationml.tags+xml"/>
  <Override PartName="/ppt/notesSlides/notesSlide5.xml" ContentType="application/vnd.openxmlformats-officedocument.presentationml.notesSlide+xml"/>
  <Override PartName="/ppt/tags/tag6.xml" ContentType="application/vnd.openxmlformats-officedocument.presentationml.tags+xml"/>
  <Override PartName="/ppt/notesSlides/notesSlide6.xml" ContentType="application/vnd.openxmlformats-officedocument.presentationml.notesSlide+xml"/>
  <Override PartName="/ppt/tags/tag7.xml" ContentType="application/vnd.openxmlformats-officedocument.presentationml.tags+xml"/>
  <Override PartName="/ppt/notesSlides/notesSlide7.xml" ContentType="application/vnd.openxmlformats-officedocument.presentationml.notesSlide+xml"/>
  <Override PartName="/ppt/tags/tag8.xml" ContentType="application/vnd.openxmlformats-officedocument.presentationml.tags+xml"/>
  <Override PartName="/ppt/notesSlides/notesSlide8.xml" ContentType="application/vnd.openxmlformats-officedocument.presentationml.notesSlide+xml"/>
  <Override PartName="/ppt/tags/tag9.xml" ContentType="application/vnd.openxmlformats-officedocument.presentationml.tags+xml"/>
  <Override PartName="/ppt/notesSlides/notesSlide9.xml" ContentType="application/vnd.openxmlformats-officedocument.presentationml.notesSlide+xml"/>
  <Override PartName="/ppt/tags/tag10.xml" ContentType="application/vnd.openxmlformats-officedocument.presentationml.tags+xml"/>
  <Override PartName="/ppt/notesSlides/notesSlide10.xml" ContentType="application/vnd.openxmlformats-officedocument.presentationml.notesSlide+xml"/>
  <Override PartName="/ppt/tags/tag11.xml" ContentType="application/vnd.openxmlformats-officedocument.presentationml.tags+xml"/>
  <Override PartName="/ppt/notesSlides/notesSlide11.xml" ContentType="application/vnd.openxmlformats-officedocument.presentationml.notesSlide+xml"/>
  <Override PartName="/ppt/tags/tag12.xml" ContentType="application/vnd.openxmlformats-officedocument.presentationml.tags+xml"/>
  <Override PartName="/ppt/notesSlides/notesSlide12.xml" ContentType="application/vnd.openxmlformats-officedocument.presentationml.notesSlide+xml"/>
  <Override PartName="/ppt/tags/tag13.xml" ContentType="application/vnd.openxmlformats-officedocument.presentationml.tags+xml"/>
  <Override PartName="/ppt/notesSlides/notesSlide13.xml" ContentType="application/vnd.openxmlformats-officedocument.presentationml.notesSlide+xml"/>
  <Override PartName="/ppt/tags/tag14.xml" ContentType="application/vnd.openxmlformats-officedocument.presentationml.tags+xml"/>
  <Override PartName="/ppt/notesSlides/notesSlide14.xml" ContentType="application/vnd.openxmlformats-officedocument.presentationml.notesSlide+xml"/>
  <Override PartName="/ppt/tags/tag15.xml" ContentType="application/vnd.openxmlformats-officedocument.presentationml.tags+xml"/>
  <Override PartName="/ppt/notesSlides/notesSlide15.xml" ContentType="application/vnd.openxmlformats-officedocument.presentationml.notesSlide+xml"/>
  <Override PartName="/ppt/tags/tag16.xml" ContentType="application/vnd.openxmlformats-officedocument.presentationml.tags+xml"/>
  <Override PartName="/ppt/notesSlides/notesSlide16.xml" ContentType="application/vnd.openxmlformats-officedocument.presentationml.notesSlide+xml"/>
  <Override PartName="/ppt/tags/tag17.xml" ContentType="application/vnd.openxmlformats-officedocument.presentationml.tags+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20"/>
  </p:notesMasterIdLst>
  <p:sldIdLst>
    <p:sldId id="366" r:id="rId3"/>
    <p:sldId id="368" r:id="rId4"/>
    <p:sldId id="384" r:id="rId5"/>
    <p:sldId id="385" r:id="rId6"/>
    <p:sldId id="383" r:id="rId7"/>
    <p:sldId id="386" r:id="rId8"/>
    <p:sldId id="387" r:id="rId9"/>
    <p:sldId id="388" r:id="rId10"/>
    <p:sldId id="390" r:id="rId11"/>
    <p:sldId id="393" r:id="rId12"/>
    <p:sldId id="397" r:id="rId13"/>
    <p:sldId id="394" r:id="rId14"/>
    <p:sldId id="395" r:id="rId15"/>
    <p:sldId id="396" r:id="rId16"/>
    <p:sldId id="398" r:id="rId17"/>
    <p:sldId id="392" r:id="rId18"/>
    <p:sldId id="399" r:id="rId19"/>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15" d="100"/>
          <a:sy n="115" d="100"/>
        </p:scale>
        <p:origin x="720" y="10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3" Type="http://schemas.openxmlformats.org/officeDocument/2006/relationships/slide" Target="slides/slide1.xml"/><Relationship Id="rId21" Type="http://schemas.openxmlformats.org/officeDocument/2006/relationships/presProps" Target="pres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CD4E0A6-691C-4E8D-93B3-5ABAFE1632A9}" type="datetimeFigureOut">
              <a:rPr lang="ru-RU" smtClean="0"/>
              <a:t>16.01.2026</a:t>
            </a:fld>
            <a:endParaRPr lang="ru-RU"/>
          </a:p>
        </p:txBody>
      </p:sp>
      <p:sp>
        <p:nvSpPr>
          <p:cNvPr id="4" name="Образ слайда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6" name="Нижний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79CE5E8-7C88-4775-9B79-0A4193FBDE82}" type="slidenum">
              <a:rPr lang="ru-RU" smtClean="0"/>
              <a:t>‹#›</a:t>
            </a:fld>
            <a:endParaRPr lang="ru-RU"/>
          </a:p>
        </p:txBody>
      </p:sp>
    </p:spTree>
    <p:extLst>
      <p:ext uri="{BB962C8B-B14F-4D97-AF65-F5344CB8AC3E}">
        <p14:creationId xmlns:p14="http://schemas.microsoft.com/office/powerpoint/2010/main" val="104006396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381000" y="685800"/>
            <a:ext cx="6096000" cy="3429000"/>
          </a:xfrm>
        </p:spPr>
      </p:sp>
      <p:sp>
        <p:nvSpPr>
          <p:cNvPr id="3" name="Заметки 2"/>
          <p:cNvSpPr>
            <a:spLocks noGrp="1"/>
          </p:cNvSpPr>
          <p:nvPr>
            <p:ph type="body" idx="1"/>
          </p:nvPr>
        </p:nvSpPr>
        <p:spPr/>
        <p:txBody>
          <a:bodyPr/>
          <a:lstStyle/>
          <a:p>
            <a:endParaRPr lang="ru-RU" dirty="0"/>
          </a:p>
        </p:txBody>
      </p:sp>
    </p:spTree>
    <p:extLst>
      <p:ext uri="{BB962C8B-B14F-4D97-AF65-F5344CB8AC3E}">
        <p14:creationId xmlns:p14="http://schemas.microsoft.com/office/powerpoint/2010/main" val="21813495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83307B-201D-79AB-9D6F-A2C0BA369E75}"/>
            </a:ext>
          </a:extLst>
        </p:cNvPr>
        <p:cNvGrpSpPr/>
        <p:nvPr/>
      </p:nvGrpSpPr>
      <p:grpSpPr>
        <a:xfrm>
          <a:off x="0" y="0"/>
          <a:ext cx="0" cy="0"/>
          <a:chOff x="0" y="0"/>
          <a:chExt cx="0" cy="0"/>
        </a:xfrm>
      </p:grpSpPr>
      <p:sp>
        <p:nvSpPr>
          <p:cNvPr id="2" name="Образ слайда 1">
            <a:extLst>
              <a:ext uri="{FF2B5EF4-FFF2-40B4-BE49-F238E27FC236}">
                <a16:creationId xmlns:a16="http://schemas.microsoft.com/office/drawing/2014/main" id="{935C3D44-3900-F00D-9380-D1C24ED7D88A}"/>
              </a:ext>
            </a:extLst>
          </p:cNvPr>
          <p:cNvSpPr>
            <a:spLocks noGrp="1" noRot="1" noChangeAspect="1"/>
          </p:cNvSpPr>
          <p:nvPr>
            <p:ph type="sldImg"/>
          </p:nvPr>
        </p:nvSpPr>
        <p:spPr>
          <a:xfrm>
            <a:off x="381000" y="685800"/>
            <a:ext cx="6096000" cy="3429000"/>
          </a:xfrm>
        </p:spPr>
      </p:sp>
      <p:sp>
        <p:nvSpPr>
          <p:cNvPr id="3" name="Заметки 2">
            <a:extLst>
              <a:ext uri="{FF2B5EF4-FFF2-40B4-BE49-F238E27FC236}">
                <a16:creationId xmlns:a16="http://schemas.microsoft.com/office/drawing/2014/main" id="{2B25A363-B8AF-E760-E4E7-64F9A0D766B0}"/>
              </a:ext>
            </a:extLst>
          </p:cNvPr>
          <p:cNvSpPr>
            <a:spLocks noGrp="1"/>
          </p:cNvSpPr>
          <p:nvPr>
            <p:ph type="body" idx="1"/>
          </p:nvPr>
        </p:nvSpPr>
        <p:spPr/>
        <p:txBody>
          <a:bodyPr/>
          <a:lstStyle/>
          <a:p>
            <a:endParaRPr lang="ru-RU" dirty="0"/>
          </a:p>
        </p:txBody>
      </p:sp>
    </p:spTree>
    <p:extLst>
      <p:ext uri="{BB962C8B-B14F-4D97-AF65-F5344CB8AC3E}">
        <p14:creationId xmlns:p14="http://schemas.microsoft.com/office/powerpoint/2010/main" val="16419500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F66D97-6283-C8AD-CFE7-D71748D82CED}"/>
            </a:ext>
          </a:extLst>
        </p:cNvPr>
        <p:cNvGrpSpPr/>
        <p:nvPr/>
      </p:nvGrpSpPr>
      <p:grpSpPr>
        <a:xfrm>
          <a:off x="0" y="0"/>
          <a:ext cx="0" cy="0"/>
          <a:chOff x="0" y="0"/>
          <a:chExt cx="0" cy="0"/>
        </a:xfrm>
      </p:grpSpPr>
      <p:sp>
        <p:nvSpPr>
          <p:cNvPr id="2" name="Образ слайда 1">
            <a:extLst>
              <a:ext uri="{FF2B5EF4-FFF2-40B4-BE49-F238E27FC236}">
                <a16:creationId xmlns:a16="http://schemas.microsoft.com/office/drawing/2014/main" id="{FF9F1788-B217-39B6-9BBF-8E832C4A5B0C}"/>
              </a:ext>
            </a:extLst>
          </p:cNvPr>
          <p:cNvSpPr>
            <a:spLocks noGrp="1" noRot="1" noChangeAspect="1"/>
          </p:cNvSpPr>
          <p:nvPr>
            <p:ph type="sldImg"/>
          </p:nvPr>
        </p:nvSpPr>
        <p:spPr>
          <a:xfrm>
            <a:off x="381000" y="685800"/>
            <a:ext cx="6096000" cy="3429000"/>
          </a:xfrm>
        </p:spPr>
      </p:sp>
      <p:sp>
        <p:nvSpPr>
          <p:cNvPr id="3" name="Заметки 2">
            <a:extLst>
              <a:ext uri="{FF2B5EF4-FFF2-40B4-BE49-F238E27FC236}">
                <a16:creationId xmlns:a16="http://schemas.microsoft.com/office/drawing/2014/main" id="{C786EE57-00FF-178C-B05C-451035DC4A5B}"/>
              </a:ext>
            </a:extLst>
          </p:cNvPr>
          <p:cNvSpPr>
            <a:spLocks noGrp="1"/>
          </p:cNvSpPr>
          <p:nvPr>
            <p:ph type="body" idx="1"/>
          </p:nvPr>
        </p:nvSpPr>
        <p:spPr/>
        <p:txBody>
          <a:bodyPr/>
          <a:lstStyle/>
          <a:p>
            <a:endParaRPr lang="ru-RU" dirty="0"/>
          </a:p>
        </p:txBody>
      </p:sp>
    </p:spTree>
    <p:extLst>
      <p:ext uri="{BB962C8B-B14F-4D97-AF65-F5344CB8AC3E}">
        <p14:creationId xmlns:p14="http://schemas.microsoft.com/office/powerpoint/2010/main" val="111138410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A5B9FE-F6CB-47BF-9731-6554EF1219C9}"/>
            </a:ext>
          </a:extLst>
        </p:cNvPr>
        <p:cNvGrpSpPr/>
        <p:nvPr/>
      </p:nvGrpSpPr>
      <p:grpSpPr>
        <a:xfrm>
          <a:off x="0" y="0"/>
          <a:ext cx="0" cy="0"/>
          <a:chOff x="0" y="0"/>
          <a:chExt cx="0" cy="0"/>
        </a:xfrm>
      </p:grpSpPr>
      <p:sp>
        <p:nvSpPr>
          <p:cNvPr id="2" name="Образ слайда 1">
            <a:extLst>
              <a:ext uri="{FF2B5EF4-FFF2-40B4-BE49-F238E27FC236}">
                <a16:creationId xmlns:a16="http://schemas.microsoft.com/office/drawing/2014/main" id="{A58F2602-2C2F-B8FA-ACAE-1AA6337A86D7}"/>
              </a:ext>
            </a:extLst>
          </p:cNvPr>
          <p:cNvSpPr>
            <a:spLocks noGrp="1" noRot="1" noChangeAspect="1"/>
          </p:cNvSpPr>
          <p:nvPr>
            <p:ph type="sldImg"/>
          </p:nvPr>
        </p:nvSpPr>
        <p:spPr>
          <a:xfrm>
            <a:off x="381000" y="685800"/>
            <a:ext cx="6096000" cy="3429000"/>
          </a:xfrm>
        </p:spPr>
      </p:sp>
      <p:sp>
        <p:nvSpPr>
          <p:cNvPr id="3" name="Заметки 2">
            <a:extLst>
              <a:ext uri="{FF2B5EF4-FFF2-40B4-BE49-F238E27FC236}">
                <a16:creationId xmlns:a16="http://schemas.microsoft.com/office/drawing/2014/main" id="{5B353DB3-048C-3443-5B27-90D1B8D0B3FD}"/>
              </a:ext>
            </a:extLst>
          </p:cNvPr>
          <p:cNvSpPr>
            <a:spLocks noGrp="1"/>
          </p:cNvSpPr>
          <p:nvPr>
            <p:ph type="body" idx="1"/>
          </p:nvPr>
        </p:nvSpPr>
        <p:spPr/>
        <p:txBody>
          <a:bodyPr/>
          <a:lstStyle/>
          <a:p>
            <a:endParaRPr lang="ru-RU" dirty="0"/>
          </a:p>
        </p:txBody>
      </p:sp>
    </p:spTree>
    <p:extLst>
      <p:ext uri="{BB962C8B-B14F-4D97-AF65-F5344CB8AC3E}">
        <p14:creationId xmlns:p14="http://schemas.microsoft.com/office/powerpoint/2010/main" val="368364011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2E06AA-3FE9-85E3-76F3-C5A85D2F2927}"/>
            </a:ext>
          </a:extLst>
        </p:cNvPr>
        <p:cNvGrpSpPr/>
        <p:nvPr/>
      </p:nvGrpSpPr>
      <p:grpSpPr>
        <a:xfrm>
          <a:off x="0" y="0"/>
          <a:ext cx="0" cy="0"/>
          <a:chOff x="0" y="0"/>
          <a:chExt cx="0" cy="0"/>
        </a:xfrm>
      </p:grpSpPr>
      <p:sp>
        <p:nvSpPr>
          <p:cNvPr id="2" name="Образ слайда 1">
            <a:extLst>
              <a:ext uri="{FF2B5EF4-FFF2-40B4-BE49-F238E27FC236}">
                <a16:creationId xmlns:a16="http://schemas.microsoft.com/office/drawing/2014/main" id="{A562D01D-03A4-E966-5F2A-26CA82CFE47F}"/>
              </a:ext>
            </a:extLst>
          </p:cNvPr>
          <p:cNvSpPr>
            <a:spLocks noGrp="1" noRot="1" noChangeAspect="1"/>
          </p:cNvSpPr>
          <p:nvPr>
            <p:ph type="sldImg"/>
          </p:nvPr>
        </p:nvSpPr>
        <p:spPr>
          <a:xfrm>
            <a:off x="381000" y="685800"/>
            <a:ext cx="6096000" cy="3429000"/>
          </a:xfrm>
        </p:spPr>
      </p:sp>
      <p:sp>
        <p:nvSpPr>
          <p:cNvPr id="3" name="Заметки 2">
            <a:extLst>
              <a:ext uri="{FF2B5EF4-FFF2-40B4-BE49-F238E27FC236}">
                <a16:creationId xmlns:a16="http://schemas.microsoft.com/office/drawing/2014/main" id="{D71656C1-414A-5C60-62EE-97B9F3D35981}"/>
              </a:ext>
            </a:extLst>
          </p:cNvPr>
          <p:cNvSpPr>
            <a:spLocks noGrp="1"/>
          </p:cNvSpPr>
          <p:nvPr>
            <p:ph type="body" idx="1"/>
          </p:nvPr>
        </p:nvSpPr>
        <p:spPr/>
        <p:txBody>
          <a:bodyPr/>
          <a:lstStyle/>
          <a:p>
            <a:endParaRPr lang="ru-RU" dirty="0"/>
          </a:p>
        </p:txBody>
      </p:sp>
    </p:spTree>
    <p:extLst>
      <p:ext uri="{BB962C8B-B14F-4D97-AF65-F5344CB8AC3E}">
        <p14:creationId xmlns:p14="http://schemas.microsoft.com/office/powerpoint/2010/main" val="120826904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AEA24C-D034-1B48-EFB2-49BC79F4631B}"/>
            </a:ext>
          </a:extLst>
        </p:cNvPr>
        <p:cNvGrpSpPr/>
        <p:nvPr/>
      </p:nvGrpSpPr>
      <p:grpSpPr>
        <a:xfrm>
          <a:off x="0" y="0"/>
          <a:ext cx="0" cy="0"/>
          <a:chOff x="0" y="0"/>
          <a:chExt cx="0" cy="0"/>
        </a:xfrm>
      </p:grpSpPr>
      <p:sp>
        <p:nvSpPr>
          <p:cNvPr id="2" name="Образ слайда 1">
            <a:extLst>
              <a:ext uri="{FF2B5EF4-FFF2-40B4-BE49-F238E27FC236}">
                <a16:creationId xmlns:a16="http://schemas.microsoft.com/office/drawing/2014/main" id="{AE11E521-CAFE-2E8B-C483-E0C86F06303E}"/>
              </a:ext>
            </a:extLst>
          </p:cNvPr>
          <p:cNvSpPr>
            <a:spLocks noGrp="1" noRot="1" noChangeAspect="1"/>
          </p:cNvSpPr>
          <p:nvPr>
            <p:ph type="sldImg"/>
          </p:nvPr>
        </p:nvSpPr>
        <p:spPr>
          <a:xfrm>
            <a:off x="381000" y="685800"/>
            <a:ext cx="6096000" cy="3429000"/>
          </a:xfrm>
        </p:spPr>
      </p:sp>
      <p:sp>
        <p:nvSpPr>
          <p:cNvPr id="3" name="Заметки 2">
            <a:extLst>
              <a:ext uri="{FF2B5EF4-FFF2-40B4-BE49-F238E27FC236}">
                <a16:creationId xmlns:a16="http://schemas.microsoft.com/office/drawing/2014/main" id="{D83331E8-8032-6269-0920-4CF3C81FC7E5}"/>
              </a:ext>
            </a:extLst>
          </p:cNvPr>
          <p:cNvSpPr>
            <a:spLocks noGrp="1"/>
          </p:cNvSpPr>
          <p:nvPr>
            <p:ph type="body" idx="1"/>
          </p:nvPr>
        </p:nvSpPr>
        <p:spPr/>
        <p:txBody>
          <a:bodyPr/>
          <a:lstStyle/>
          <a:p>
            <a:endParaRPr lang="ru-RU" dirty="0"/>
          </a:p>
        </p:txBody>
      </p:sp>
    </p:spTree>
    <p:extLst>
      <p:ext uri="{BB962C8B-B14F-4D97-AF65-F5344CB8AC3E}">
        <p14:creationId xmlns:p14="http://schemas.microsoft.com/office/powerpoint/2010/main" val="67819323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994B8C-3295-2DA0-D4AD-CBBBE96BEDEE}"/>
            </a:ext>
          </a:extLst>
        </p:cNvPr>
        <p:cNvGrpSpPr/>
        <p:nvPr/>
      </p:nvGrpSpPr>
      <p:grpSpPr>
        <a:xfrm>
          <a:off x="0" y="0"/>
          <a:ext cx="0" cy="0"/>
          <a:chOff x="0" y="0"/>
          <a:chExt cx="0" cy="0"/>
        </a:xfrm>
      </p:grpSpPr>
      <p:sp>
        <p:nvSpPr>
          <p:cNvPr id="2" name="Образ слайда 1">
            <a:extLst>
              <a:ext uri="{FF2B5EF4-FFF2-40B4-BE49-F238E27FC236}">
                <a16:creationId xmlns:a16="http://schemas.microsoft.com/office/drawing/2014/main" id="{094EFA48-AED2-6A4C-C309-D760E9D32B1D}"/>
              </a:ext>
            </a:extLst>
          </p:cNvPr>
          <p:cNvSpPr>
            <a:spLocks noGrp="1" noRot="1" noChangeAspect="1"/>
          </p:cNvSpPr>
          <p:nvPr>
            <p:ph type="sldImg"/>
          </p:nvPr>
        </p:nvSpPr>
        <p:spPr>
          <a:xfrm>
            <a:off x="381000" y="685800"/>
            <a:ext cx="6096000" cy="3429000"/>
          </a:xfrm>
        </p:spPr>
      </p:sp>
      <p:sp>
        <p:nvSpPr>
          <p:cNvPr id="3" name="Заметки 2">
            <a:extLst>
              <a:ext uri="{FF2B5EF4-FFF2-40B4-BE49-F238E27FC236}">
                <a16:creationId xmlns:a16="http://schemas.microsoft.com/office/drawing/2014/main" id="{D0A6D077-0D5D-E5D3-4FBA-9860198282C6}"/>
              </a:ext>
            </a:extLst>
          </p:cNvPr>
          <p:cNvSpPr>
            <a:spLocks noGrp="1"/>
          </p:cNvSpPr>
          <p:nvPr>
            <p:ph type="body" idx="1"/>
          </p:nvPr>
        </p:nvSpPr>
        <p:spPr/>
        <p:txBody>
          <a:bodyPr/>
          <a:lstStyle/>
          <a:p>
            <a:endParaRPr lang="ru-RU" dirty="0"/>
          </a:p>
        </p:txBody>
      </p:sp>
    </p:spTree>
    <p:extLst>
      <p:ext uri="{BB962C8B-B14F-4D97-AF65-F5344CB8AC3E}">
        <p14:creationId xmlns:p14="http://schemas.microsoft.com/office/powerpoint/2010/main" val="181518580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F76414-6B35-BB1D-F2B5-0ABFEF72E062}"/>
            </a:ext>
          </a:extLst>
        </p:cNvPr>
        <p:cNvGrpSpPr/>
        <p:nvPr/>
      </p:nvGrpSpPr>
      <p:grpSpPr>
        <a:xfrm>
          <a:off x="0" y="0"/>
          <a:ext cx="0" cy="0"/>
          <a:chOff x="0" y="0"/>
          <a:chExt cx="0" cy="0"/>
        </a:xfrm>
      </p:grpSpPr>
      <p:sp>
        <p:nvSpPr>
          <p:cNvPr id="2" name="Образ слайда 1">
            <a:extLst>
              <a:ext uri="{FF2B5EF4-FFF2-40B4-BE49-F238E27FC236}">
                <a16:creationId xmlns:a16="http://schemas.microsoft.com/office/drawing/2014/main" id="{46E1ABCD-0F3D-77B3-DC71-A0974A22BF46}"/>
              </a:ext>
            </a:extLst>
          </p:cNvPr>
          <p:cNvSpPr>
            <a:spLocks noGrp="1" noRot="1" noChangeAspect="1"/>
          </p:cNvSpPr>
          <p:nvPr>
            <p:ph type="sldImg"/>
          </p:nvPr>
        </p:nvSpPr>
        <p:spPr>
          <a:xfrm>
            <a:off x="381000" y="685800"/>
            <a:ext cx="6096000" cy="3429000"/>
          </a:xfrm>
        </p:spPr>
      </p:sp>
      <p:sp>
        <p:nvSpPr>
          <p:cNvPr id="3" name="Заметки 2">
            <a:extLst>
              <a:ext uri="{FF2B5EF4-FFF2-40B4-BE49-F238E27FC236}">
                <a16:creationId xmlns:a16="http://schemas.microsoft.com/office/drawing/2014/main" id="{B58B048C-8E17-A657-46C1-40FBDCEEAFD7}"/>
              </a:ext>
            </a:extLst>
          </p:cNvPr>
          <p:cNvSpPr>
            <a:spLocks noGrp="1"/>
          </p:cNvSpPr>
          <p:nvPr>
            <p:ph type="body" idx="1"/>
          </p:nvPr>
        </p:nvSpPr>
        <p:spPr/>
        <p:txBody>
          <a:bodyPr/>
          <a:lstStyle/>
          <a:p>
            <a:endParaRPr lang="ru-RU" dirty="0"/>
          </a:p>
        </p:txBody>
      </p:sp>
    </p:spTree>
    <p:extLst>
      <p:ext uri="{BB962C8B-B14F-4D97-AF65-F5344CB8AC3E}">
        <p14:creationId xmlns:p14="http://schemas.microsoft.com/office/powerpoint/2010/main" val="274363097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3629E7-6F6B-42BF-10D3-19DBF5909274}"/>
            </a:ext>
          </a:extLst>
        </p:cNvPr>
        <p:cNvGrpSpPr/>
        <p:nvPr/>
      </p:nvGrpSpPr>
      <p:grpSpPr>
        <a:xfrm>
          <a:off x="0" y="0"/>
          <a:ext cx="0" cy="0"/>
          <a:chOff x="0" y="0"/>
          <a:chExt cx="0" cy="0"/>
        </a:xfrm>
      </p:grpSpPr>
      <p:sp>
        <p:nvSpPr>
          <p:cNvPr id="2" name="Образ слайда 1">
            <a:extLst>
              <a:ext uri="{FF2B5EF4-FFF2-40B4-BE49-F238E27FC236}">
                <a16:creationId xmlns:a16="http://schemas.microsoft.com/office/drawing/2014/main" id="{3AF1CE81-3C8E-F2BF-0B08-EC4BCF2CD96C}"/>
              </a:ext>
            </a:extLst>
          </p:cNvPr>
          <p:cNvSpPr>
            <a:spLocks noGrp="1" noRot="1" noChangeAspect="1"/>
          </p:cNvSpPr>
          <p:nvPr>
            <p:ph type="sldImg"/>
          </p:nvPr>
        </p:nvSpPr>
        <p:spPr>
          <a:xfrm>
            <a:off x="381000" y="685800"/>
            <a:ext cx="6096000" cy="3429000"/>
          </a:xfrm>
        </p:spPr>
      </p:sp>
      <p:sp>
        <p:nvSpPr>
          <p:cNvPr id="3" name="Заметки 2">
            <a:extLst>
              <a:ext uri="{FF2B5EF4-FFF2-40B4-BE49-F238E27FC236}">
                <a16:creationId xmlns:a16="http://schemas.microsoft.com/office/drawing/2014/main" id="{667B50C1-B0C1-93EA-03EF-88A6EAF5B93D}"/>
              </a:ext>
            </a:extLst>
          </p:cNvPr>
          <p:cNvSpPr>
            <a:spLocks noGrp="1"/>
          </p:cNvSpPr>
          <p:nvPr>
            <p:ph type="body" idx="1"/>
          </p:nvPr>
        </p:nvSpPr>
        <p:spPr/>
        <p:txBody>
          <a:bodyPr/>
          <a:lstStyle/>
          <a:p>
            <a:endParaRPr lang="ru-RU" dirty="0"/>
          </a:p>
        </p:txBody>
      </p:sp>
    </p:spTree>
    <p:extLst>
      <p:ext uri="{BB962C8B-B14F-4D97-AF65-F5344CB8AC3E}">
        <p14:creationId xmlns:p14="http://schemas.microsoft.com/office/powerpoint/2010/main" val="416836869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479C3F-5ACB-165C-39B0-099B8B6A74A6}"/>
            </a:ext>
          </a:extLst>
        </p:cNvPr>
        <p:cNvGrpSpPr/>
        <p:nvPr/>
      </p:nvGrpSpPr>
      <p:grpSpPr>
        <a:xfrm>
          <a:off x="0" y="0"/>
          <a:ext cx="0" cy="0"/>
          <a:chOff x="0" y="0"/>
          <a:chExt cx="0" cy="0"/>
        </a:xfrm>
      </p:grpSpPr>
      <p:sp>
        <p:nvSpPr>
          <p:cNvPr id="2" name="Образ слайда 1">
            <a:extLst>
              <a:ext uri="{FF2B5EF4-FFF2-40B4-BE49-F238E27FC236}">
                <a16:creationId xmlns:a16="http://schemas.microsoft.com/office/drawing/2014/main" id="{56DF3C67-2E85-37CF-9B73-0C7874506D4B}"/>
              </a:ext>
            </a:extLst>
          </p:cNvPr>
          <p:cNvSpPr>
            <a:spLocks noGrp="1" noRot="1" noChangeAspect="1"/>
          </p:cNvSpPr>
          <p:nvPr>
            <p:ph type="sldImg"/>
          </p:nvPr>
        </p:nvSpPr>
        <p:spPr>
          <a:xfrm>
            <a:off x="381000" y="685800"/>
            <a:ext cx="6096000" cy="3429000"/>
          </a:xfrm>
        </p:spPr>
      </p:sp>
      <p:sp>
        <p:nvSpPr>
          <p:cNvPr id="3" name="Заметки 2">
            <a:extLst>
              <a:ext uri="{FF2B5EF4-FFF2-40B4-BE49-F238E27FC236}">
                <a16:creationId xmlns:a16="http://schemas.microsoft.com/office/drawing/2014/main" id="{9B401493-7F2B-5906-E514-9D2106B4ED45}"/>
              </a:ext>
            </a:extLst>
          </p:cNvPr>
          <p:cNvSpPr>
            <a:spLocks noGrp="1"/>
          </p:cNvSpPr>
          <p:nvPr>
            <p:ph type="body" idx="1"/>
          </p:nvPr>
        </p:nvSpPr>
        <p:spPr/>
        <p:txBody>
          <a:bodyPr/>
          <a:lstStyle/>
          <a:p>
            <a:endParaRPr lang="ru-RU" dirty="0"/>
          </a:p>
        </p:txBody>
      </p:sp>
    </p:spTree>
    <p:extLst>
      <p:ext uri="{BB962C8B-B14F-4D97-AF65-F5344CB8AC3E}">
        <p14:creationId xmlns:p14="http://schemas.microsoft.com/office/powerpoint/2010/main" val="169820489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A21127-5236-4BE4-7F17-1F3C965681F7}"/>
            </a:ext>
          </a:extLst>
        </p:cNvPr>
        <p:cNvGrpSpPr/>
        <p:nvPr/>
      </p:nvGrpSpPr>
      <p:grpSpPr>
        <a:xfrm>
          <a:off x="0" y="0"/>
          <a:ext cx="0" cy="0"/>
          <a:chOff x="0" y="0"/>
          <a:chExt cx="0" cy="0"/>
        </a:xfrm>
      </p:grpSpPr>
      <p:sp>
        <p:nvSpPr>
          <p:cNvPr id="2" name="Образ слайда 1">
            <a:extLst>
              <a:ext uri="{FF2B5EF4-FFF2-40B4-BE49-F238E27FC236}">
                <a16:creationId xmlns:a16="http://schemas.microsoft.com/office/drawing/2014/main" id="{84546EDA-1EC7-97A0-52C4-2479F56CE5FC}"/>
              </a:ext>
            </a:extLst>
          </p:cNvPr>
          <p:cNvSpPr>
            <a:spLocks noGrp="1" noRot="1" noChangeAspect="1"/>
          </p:cNvSpPr>
          <p:nvPr>
            <p:ph type="sldImg"/>
          </p:nvPr>
        </p:nvSpPr>
        <p:spPr>
          <a:xfrm>
            <a:off x="381000" y="685800"/>
            <a:ext cx="6096000" cy="3429000"/>
          </a:xfrm>
        </p:spPr>
      </p:sp>
      <p:sp>
        <p:nvSpPr>
          <p:cNvPr id="3" name="Заметки 2">
            <a:extLst>
              <a:ext uri="{FF2B5EF4-FFF2-40B4-BE49-F238E27FC236}">
                <a16:creationId xmlns:a16="http://schemas.microsoft.com/office/drawing/2014/main" id="{569A48FB-DDD0-CA08-DC3E-CD76DA6F24F4}"/>
              </a:ext>
            </a:extLst>
          </p:cNvPr>
          <p:cNvSpPr>
            <a:spLocks noGrp="1"/>
          </p:cNvSpPr>
          <p:nvPr>
            <p:ph type="body" idx="1"/>
          </p:nvPr>
        </p:nvSpPr>
        <p:spPr/>
        <p:txBody>
          <a:bodyPr/>
          <a:lstStyle/>
          <a:p>
            <a:endParaRPr lang="ru-RU" dirty="0"/>
          </a:p>
        </p:txBody>
      </p:sp>
    </p:spTree>
    <p:extLst>
      <p:ext uri="{BB962C8B-B14F-4D97-AF65-F5344CB8AC3E}">
        <p14:creationId xmlns:p14="http://schemas.microsoft.com/office/powerpoint/2010/main" val="175795386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D0EEC8-77AE-5CAB-A108-3743F978AFA2}"/>
            </a:ext>
          </a:extLst>
        </p:cNvPr>
        <p:cNvGrpSpPr/>
        <p:nvPr/>
      </p:nvGrpSpPr>
      <p:grpSpPr>
        <a:xfrm>
          <a:off x="0" y="0"/>
          <a:ext cx="0" cy="0"/>
          <a:chOff x="0" y="0"/>
          <a:chExt cx="0" cy="0"/>
        </a:xfrm>
      </p:grpSpPr>
      <p:sp>
        <p:nvSpPr>
          <p:cNvPr id="2" name="Образ слайда 1">
            <a:extLst>
              <a:ext uri="{FF2B5EF4-FFF2-40B4-BE49-F238E27FC236}">
                <a16:creationId xmlns:a16="http://schemas.microsoft.com/office/drawing/2014/main" id="{166F244D-C860-ACD4-B751-EE94A34AA284}"/>
              </a:ext>
            </a:extLst>
          </p:cNvPr>
          <p:cNvSpPr>
            <a:spLocks noGrp="1" noRot="1" noChangeAspect="1"/>
          </p:cNvSpPr>
          <p:nvPr>
            <p:ph type="sldImg"/>
          </p:nvPr>
        </p:nvSpPr>
        <p:spPr>
          <a:xfrm>
            <a:off x="381000" y="685800"/>
            <a:ext cx="6096000" cy="3429000"/>
          </a:xfrm>
        </p:spPr>
      </p:sp>
      <p:sp>
        <p:nvSpPr>
          <p:cNvPr id="3" name="Заметки 2">
            <a:extLst>
              <a:ext uri="{FF2B5EF4-FFF2-40B4-BE49-F238E27FC236}">
                <a16:creationId xmlns:a16="http://schemas.microsoft.com/office/drawing/2014/main" id="{95B1935D-AD7D-6BD8-8FD7-17968B01B853}"/>
              </a:ext>
            </a:extLst>
          </p:cNvPr>
          <p:cNvSpPr>
            <a:spLocks noGrp="1"/>
          </p:cNvSpPr>
          <p:nvPr>
            <p:ph type="body" idx="1"/>
          </p:nvPr>
        </p:nvSpPr>
        <p:spPr/>
        <p:txBody>
          <a:bodyPr/>
          <a:lstStyle/>
          <a:p>
            <a:endParaRPr lang="ru-RU" dirty="0"/>
          </a:p>
        </p:txBody>
      </p:sp>
    </p:spTree>
    <p:extLst>
      <p:ext uri="{BB962C8B-B14F-4D97-AF65-F5344CB8AC3E}">
        <p14:creationId xmlns:p14="http://schemas.microsoft.com/office/powerpoint/2010/main" val="384179127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19B08C-C2E1-87F5-2A75-40CC332A8703}"/>
            </a:ext>
          </a:extLst>
        </p:cNvPr>
        <p:cNvGrpSpPr/>
        <p:nvPr/>
      </p:nvGrpSpPr>
      <p:grpSpPr>
        <a:xfrm>
          <a:off x="0" y="0"/>
          <a:ext cx="0" cy="0"/>
          <a:chOff x="0" y="0"/>
          <a:chExt cx="0" cy="0"/>
        </a:xfrm>
      </p:grpSpPr>
      <p:sp>
        <p:nvSpPr>
          <p:cNvPr id="2" name="Образ слайда 1">
            <a:extLst>
              <a:ext uri="{FF2B5EF4-FFF2-40B4-BE49-F238E27FC236}">
                <a16:creationId xmlns:a16="http://schemas.microsoft.com/office/drawing/2014/main" id="{3B4748F6-30FC-56D9-DD5C-C700016B036C}"/>
              </a:ext>
            </a:extLst>
          </p:cNvPr>
          <p:cNvSpPr>
            <a:spLocks noGrp="1" noRot="1" noChangeAspect="1"/>
          </p:cNvSpPr>
          <p:nvPr>
            <p:ph type="sldImg"/>
          </p:nvPr>
        </p:nvSpPr>
        <p:spPr>
          <a:xfrm>
            <a:off x="381000" y="685800"/>
            <a:ext cx="6096000" cy="3429000"/>
          </a:xfrm>
        </p:spPr>
      </p:sp>
      <p:sp>
        <p:nvSpPr>
          <p:cNvPr id="3" name="Заметки 2">
            <a:extLst>
              <a:ext uri="{FF2B5EF4-FFF2-40B4-BE49-F238E27FC236}">
                <a16:creationId xmlns:a16="http://schemas.microsoft.com/office/drawing/2014/main" id="{53FB88B1-1A87-738E-81C6-25E03EEB3220}"/>
              </a:ext>
            </a:extLst>
          </p:cNvPr>
          <p:cNvSpPr>
            <a:spLocks noGrp="1"/>
          </p:cNvSpPr>
          <p:nvPr>
            <p:ph type="body" idx="1"/>
          </p:nvPr>
        </p:nvSpPr>
        <p:spPr/>
        <p:txBody>
          <a:bodyPr/>
          <a:lstStyle/>
          <a:p>
            <a:endParaRPr lang="ru-RU" dirty="0"/>
          </a:p>
        </p:txBody>
      </p:sp>
    </p:spTree>
    <p:extLst>
      <p:ext uri="{BB962C8B-B14F-4D97-AF65-F5344CB8AC3E}">
        <p14:creationId xmlns:p14="http://schemas.microsoft.com/office/powerpoint/2010/main" val="36280969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D76221-84CE-E611-2182-D621F3FE1323}"/>
            </a:ext>
          </a:extLst>
        </p:cNvPr>
        <p:cNvGrpSpPr/>
        <p:nvPr/>
      </p:nvGrpSpPr>
      <p:grpSpPr>
        <a:xfrm>
          <a:off x="0" y="0"/>
          <a:ext cx="0" cy="0"/>
          <a:chOff x="0" y="0"/>
          <a:chExt cx="0" cy="0"/>
        </a:xfrm>
      </p:grpSpPr>
      <p:sp>
        <p:nvSpPr>
          <p:cNvPr id="2" name="Образ слайда 1">
            <a:extLst>
              <a:ext uri="{FF2B5EF4-FFF2-40B4-BE49-F238E27FC236}">
                <a16:creationId xmlns:a16="http://schemas.microsoft.com/office/drawing/2014/main" id="{9D9A4980-7662-1144-1A82-8247EE2E1C8B}"/>
              </a:ext>
            </a:extLst>
          </p:cNvPr>
          <p:cNvSpPr>
            <a:spLocks noGrp="1" noRot="1" noChangeAspect="1"/>
          </p:cNvSpPr>
          <p:nvPr>
            <p:ph type="sldImg"/>
          </p:nvPr>
        </p:nvSpPr>
        <p:spPr>
          <a:xfrm>
            <a:off x="381000" y="685800"/>
            <a:ext cx="6096000" cy="3429000"/>
          </a:xfrm>
        </p:spPr>
      </p:sp>
      <p:sp>
        <p:nvSpPr>
          <p:cNvPr id="3" name="Заметки 2">
            <a:extLst>
              <a:ext uri="{FF2B5EF4-FFF2-40B4-BE49-F238E27FC236}">
                <a16:creationId xmlns:a16="http://schemas.microsoft.com/office/drawing/2014/main" id="{D04C8F70-5E73-C3B2-85CF-0F799FB714E7}"/>
              </a:ext>
            </a:extLst>
          </p:cNvPr>
          <p:cNvSpPr>
            <a:spLocks noGrp="1"/>
          </p:cNvSpPr>
          <p:nvPr>
            <p:ph type="body" idx="1"/>
          </p:nvPr>
        </p:nvSpPr>
        <p:spPr/>
        <p:txBody>
          <a:bodyPr/>
          <a:lstStyle/>
          <a:p>
            <a:endParaRPr lang="ru-RU" dirty="0"/>
          </a:p>
        </p:txBody>
      </p:sp>
    </p:spTree>
    <p:extLst>
      <p:ext uri="{BB962C8B-B14F-4D97-AF65-F5344CB8AC3E}">
        <p14:creationId xmlns:p14="http://schemas.microsoft.com/office/powerpoint/2010/main" val="36806901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F672D3-E9A0-A23E-CC66-484BB0493179}"/>
            </a:ext>
          </a:extLst>
        </p:cNvPr>
        <p:cNvGrpSpPr/>
        <p:nvPr/>
      </p:nvGrpSpPr>
      <p:grpSpPr>
        <a:xfrm>
          <a:off x="0" y="0"/>
          <a:ext cx="0" cy="0"/>
          <a:chOff x="0" y="0"/>
          <a:chExt cx="0" cy="0"/>
        </a:xfrm>
      </p:grpSpPr>
      <p:sp>
        <p:nvSpPr>
          <p:cNvPr id="2" name="Образ слайда 1">
            <a:extLst>
              <a:ext uri="{FF2B5EF4-FFF2-40B4-BE49-F238E27FC236}">
                <a16:creationId xmlns:a16="http://schemas.microsoft.com/office/drawing/2014/main" id="{0F03BCE4-BF6F-AE50-1785-B4776DCB100E}"/>
              </a:ext>
            </a:extLst>
          </p:cNvPr>
          <p:cNvSpPr>
            <a:spLocks noGrp="1" noRot="1" noChangeAspect="1"/>
          </p:cNvSpPr>
          <p:nvPr>
            <p:ph type="sldImg"/>
          </p:nvPr>
        </p:nvSpPr>
        <p:spPr>
          <a:xfrm>
            <a:off x="381000" y="685800"/>
            <a:ext cx="6096000" cy="3429000"/>
          </a:xfrm>
        </p:spPr>
      </p:sp>
      <p:sp>
        <p:nvSpPr>
          <p:cNvPr id="3" name="Заметки 2">
            <a:extLst>
              <a:ext uri="{FF2B5EF4-FFF2-40B4-BE49-F238E27FC236}">
                <a16:creationId xmlns:a16="http://schemas.microsoft.com/office/drawing/2014/main" id="{19E9F3FD-65C1-B8FF-2B95-6850E39072BB}"/>
              </a:ext>
            </a:extLst>
          </p:cNvPr>
          <p:cNvSpPr>
            <a:spLocks noGrp="1"/>
          </p:cNvSpPr>
          <p:nvPr>
            <p:ph type="body" idx="1"/>
          </p:nvPr>
        </p:nvSpPr>
        <p:spPr/>
        <p:txBody>
          <a:bodyPr/>
          <a:lstStyle/>
          <a:p>
            <a:endParaRPr lang="ru-RU" dirty="0"/>
          </a:p>
        </p:txBody>
      </p:sp>
    </p:spTree>
    <p:extLst>
      <p:ext uri="{BB962C8B-B14F-4D97-AF65-F5344CB8AC3E}">
        <p14:creationId xmlns:p14="http://schemas.microsoft.com/office/powerpoint/2010/main" val="417720221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41BE3C-E177-8A7C-C141-CF133AD406DC}"/>
            </a:ext>
          </a:extLst>
        </p:cNvPr>
        <p:cNvGrpSpPr/>
        <p:nvPr/>
      </p:nvGrpSpPr>
      <p:grpSpPr>
        <a:xfrm>
          <a:off x="0" y="0"/>
          <a:ext cx="0" cy="0"/>
          <a:chOff x="0" y="0"/>
          <a:chExt cx="0" cy="0"/>
        </a:xfrm>
      </p:grpSpPr>
      <p:sp>
        <p:nvSpPr>
          <p:cNvPr id="2" name="Образ слайда 1">
            <a:extLst>
              <a:ext uri="{FF2B5EF4-FFF2-40B4-BE49-F238E27FC236}">
                <a16:creationId xmlns:a16="http://schemas.microsoft.com/office/drawing/2014/main" id="{506E1BE9-B17F-B775-6B93-42D0F811C663}"/>
              </a:ext>
            </a:extLst>
          </p:cNvPr>
          <p:cNvSpPr>
            <a:spLocks noGrp="1" noRot="1" noChangeAspect="1"/>
          </p:cNvSpPr>
          <p:nvPr>
            <p:ph type="sldImg"/>
          </p:nvPr>
        </p:nvSpPr>
        <p:spPr>
          <a:xfrm>
            <a:off x="381000" y="685800"/>
            <a:ext cx="6096000" cy="3429000"/>
          </a:xfrm>
        </p:spPr>
      </p:sp>
      <p:sp>
        <p:nvSpPr>
          <p:cNvPr id="3" name="Заметки 2">
            <a:extLst>
              <a:ext uri="{FF2B5EF4-FFF2-40B4-BE49-F238E27FC236}">
                <a16:creationId xmlns:a16="http://schemas.microsoft.com/office/drawing/2014/main" id="{5ADAF6F1-FA23-9FA1-2BBF-AE04C12C7EC0}"/>
              </a:ext>
            </a:extLst>
          </p:cNvPr>
          <p:cNvSpPr>
            <a:spLocks noGrp="1"/>
          </p:cNvSpPr>
          <p:nvPr>
            <p:ph type="body" idx="1"/>
          </p:nvPr>
        </p:nvSpPr>
        <p:spPr/>
        <p:txBody>
          <a:bodyPr/>
          <a:lstStyle/>
          <a:p>
            <a:endParaRPr lang="ru-RU" dirty="0"/>
          </a:p>
        </p:txBody>
      </p:sp>
    </p:spTree>
    <p:extLst>
      <p:ext uri="{BB962C8B-B14F-4D97-AF65-F5344CB8AC3E}">
        <p14:creationId xmlns:p14="http://schemas.microsoft.com/office/powerpoint/2010/main" val="419327609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191B53-F918-1024-743C-4B9C60B79B7B}"/>
            </a:ext>
          </a:extLst>
        </p:cNvPr>
        <p:cNvGrpSpPr/>
        <p:nvPr/>
      </p:nvGrpSpPr>
      <p:grpSpPr>
        <a:xfrm>
          <a:off x="0" y="0"/>
          <a:ext cx="0" cy="0"/>
          <a:chOff x="0" y="0"/>
          <a:chExt cx="0" cy="0"/>
        </a:xfrm>
      </p:grpSpPr>
      <p:sp>
        <p:nvSpPr>
          <p:cNvPr id="2" name="Образ слайда 1">
            <a:extLst>
              <a:ext uri="{FF2B5EF4-FFF2-40B4-BE49-F238E27FC236}">
                <a16:creationId xmlns:a16="http://schemas.microsoft.com/office/drawing/2014/main" id="{06D14B0B-E5D6-7216-F3EE-C1BF0EE54A1A}"/>
              </a:ext>
            </a:extLst>
          </p:cNvPr>
          <p:cNvSpPr>
            <a:spLocks noGrp="1" noRot="1" noChangeAspect="1"/>
          </p:cNvSpPr>
          <p:nvPr>
            <p:ph type="sldImg"/>
          </p:nvPr>
        </p:nvSpPr>
        <p:spPr>
          <a:xfrm>
            <a:off x="381000" y="685800"/>
            <a:ext cx="6096000" cy="3429000"/>
          </a:xfrm>
        </p:spPr>
      </p:sp>
      <p:sp>
        <p:nvSpPr>
          <p:cNvPr id="3" name="Заметки 2">
            <a:extLst>
              <a:ext uri="{FF2B5EF4-FFF2-40B4-BE49-F238E27FC236}">
                <a16:creationId xmlns:a16="http://schemas.microsoft.com/office/drawing/2014/main" id="{4DC00A16-B374-E85C-15BD-CBD282DBE0F0}"/>
              </a:ext>
            </a:extLst>
          </p:cNvPr>
          <p:cNvSpPr>
            <a:spLocks noGrp="1"/>
          </p:cNvSpPr>
          <p:nvPr>
            <p:ph type="body" idx="1"/>
          </p:nvPr>
        </p:nvSpPr>
        <p:spPr/>
        <p:txBody>
          <a:bodyPr/>
          <a:lstStyle/>
          <a:p>
            <a:endParaRPr lang="ru-RU" dirty="0"/>
          </a:p>
        </p:txBody>
      </p:sp>
    </p:spTree>
    <p:extLst>
      <p:ext uri="{BB962C8B-B14F-4D97-AF65-F5344CB8AC3E}">
        <p14:creationId xmlns:p14="http://schemas.microsoft.com/office/powerpoint/2010/main" val="319216201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00A45EB6-50DC-44C3-AA08-E5BE0FAE42A2}"/>
              </a:ext>
            </a:extLst>
          </p:cNvPr>
          <p:cNvSpPr>
            <a:spLocks noGrp="1"/>
          </p:cNvSpPr>
          <p:nvPr>
            <p:ph type="ctrTitle"/>
          </p:nvPr>
        </p:nvSpPr>
        <p:spPr>
          <a:xfrm>
            <a:off x="1524000" y="1122363"/>
            <a:ext cx="9144000" cy="2387600"/>
          </a:xfrm>
        </p:spPr>
        <p:txBody>
          <a:bodyPr anchor="b"/>
          <a:lstStyle>
            <a:lvl1pPr algn="ctr">
              <a:defRPr sz="6000"/>
            </a:lvl1pPr>
          </a:lstStyle>
          <a:p>
            <a:r>
              <a:rPr lang="ru-RU"/>
              <a:t>Образец заголовка</a:t>
            </a:r>
          </a:p>
        </p:txBody>
      </p:sp>
      <p:sp>
        <p:nvSpPr>
          <p:cNvPr id="3" name="Подзаголовок 2">
            <a:extLst>
              <a:ext uri="{FF2B5EF4-FFF2-40B4-BE49-F238E27FC236}">
                <a16:creationId xmlns:a16="http://schemas.microsoft.com/office/drawing/2014/main" id="{801916CA-C3D5-4FC4-9FFD-637188E56FC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a:t>Образец подзаголовка</a:t>
            </a:r>
          </a:p>
        </p:txBody>
      </p:sp>
      <p:sp>
        <p:nvSpPr>
          <p:cNvPr id="4" name="Дата 3">
            <a:extLst>
              <a:ext uri="{FF2B5EF4-FFF2-40B4-BE49-F238E27FC236}">
                <a16:creationId xmlns:a16="http://schemas.microsoft.com/office/drawing/2014/main" id="{3D2EA750-5526-4652-8151-17A43ACEBB19}"/>
              </a:ext>
            </a:extLst>
          </p:cNvPr>
          <p:cNvSpPr>
            <a:spLocks noGrp="1"/>
          </p:cNvSpPr>
          <p:nvPr>
            <p:ph type="dt" sz="half" idx="10"/>
          </p:nvPr>
        </p:nvSpPr>
        <p:spPr/>
        <p:txBody>
          <a:bodyPr/>
          <a:lstStyle/>
          <a:p>
            <a:fld id="{40BB1F5A-596A-450A-AB2A-A90054E486F6}" type="datetimeFigureOut">
              <a:rPr lang="ru-RU" smtClean="0"/>
              <a:t>16.01.2026</a:t>
            </a:fld>
            <a:endParaRPr lang="ru-RU"/>
          </a:p>
        </p:txBody>
      </p:sp>
      <p:sp>
        <p:nvSpPr>
          <p:cNvPr id="5" name="Нижний колонтитул 4">
            <a:extLst>
              <a:ext uri="{FF2B5EF4-FFF2-40B4-BE49-F238E27FC236}">
                <a16:creationId xmlns:a16="http://schemas.microsoft.com/office/drawing/2014/main" id="{B06B210D-479F-411A-B71C-DE65229EAA01}"/>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B6994597-97BB-4510-BF69-FCB32506C74B}"/>
              </a:ext>
            </a:extLst>
          </p:cNvPr>
          <p:cNvSpPr>
            <a:spLocks noGrp="1"/>
          </p:cNvSpPr>
          <p:nvPr>
            <p:ph type="sldNum" sz="quarter" idx="12"/>
          </p:nvPr>
        </p:nvSpPr>
        <p:spPr/>
        <p:txBody>
          <a:bodyPr/>
          <a:lstStyle/>
          <a:p>
            <a:fld id="{7C6A38F2-F2AD-4EFC-BCD0-D524ED24E4CA}" type="slidenum">
              <a:rPr lang="ru-RU" smtClean="0"/>
              <a:t>‹#›</a:t>
            </a:fld>
            <a:endParaRPr lang="ru-RU"/>
          </a:p>
        </p:txBody>
      </p:sp>
    </p:spTree>
    <p:extLst>
      <p:ext uri="{BB962C8B-B14F-4D97-AF65-F5344CB8AC3E}">
        <p14:creationId xmlns:p14="http://schemas.microsoft.com/office/powerpoint/2010/main" val="288114747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A8FCEE56-4F9C-423D-9EBA-DC9DD0602C46}"/>
              </a:ext>
            </a:extLst>
          </p:cNvPr>
          <p:cNvSpPr>
            <a:spLocks noGrp="1"/>
          </p:cNvSpPr>
          <p:nvPr>
            <p:ph type="title"/>
          </p:nvPr>
        </p:nvSpPr>
        <p:spPr/>
        <p:txBody>
          <a:bodyPr/>
          <a:lstStyle/>
          <a:p>
            <a:r>
              <a:rPr lang="ru-RU"/>
              <a:t>Образец заголовка</a:t>
            </a:r>
          </a:p>
        </p:txBody>
      </p:sp>
      <p:sp>
        <p:nvSpPr>
          <p:cNvPr id="3" name="Объект 2">
            <a:extLst>
              <a:ext uri="{FF2B5EF4-FFF2-40B4-BE49-F238E27FC236}">
                <a16:creationId xmlns:a16="http://schemas.microsoft.com/office/drawing/2014/main" id="{04AE8A81-1F56-431F-863D-2A65E7E99B26}"/>
              </a:ext>
            </a:extLst>
          </p:cNvPr>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D802F6D5-9C8E-499E-BC87-CEFA9A7241CD}"/>
              </a:ext>
            </a:extLst>
          </p:cNvPr>
          <p:cNvSpPr>
            <a:spLocks noGrp="1"/>
          </p:cNvSpPr>
          <p:nvPr>
            <p:ph type="dt" sz="half" idx="10"/>
          </p:nvPr>
        </p:nvSpPr>
        <p:spPr/>
        <p:txBody>
          <a:bodyPr/>
          <a:lstStyle/>
          <a:p>
            <a:fld id="{40BB1F5A-596A-450A-AB2A-A90054E486F6}" type="datetimeFigureOut">
              <a:rPr lang="ru-RU" smtClean="0"/>
              <a:t>16.01.2026</a:t>
            </a:fld>
            <a:endParaRPr lang="ru-RU"/>
          </a:p>
        </p:txBody>
      </p:sp>
      <p:sp>
        <p:nvSpPr>
          <p:cNvPr id="5" name="Нижний колонтитул 4">
            <a:extLst>
              <a:ext uri="{FF2B5EF4-FFF2-40B4-BE49-F238E27FC236}">
                <a16:creationId xmlns:a16="http://schemas.microsoft.com/office/drawing/2014/main" id="{D1374A58-CBAF-4972-8B89-474E5976B356}"/>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9D6A2632-3C1E-494E-8DCB-5C791E7FCC18}"/>
              </a:ext>
            </a:extLst>
          </p:cNvPr>
          <p:cNvSpPr>
            <a:spLocks noGrp="1"/>
          </p:cNvSpPr>
          <p:nvPr>
            <p:ph type="sldNum" sz="quarter" idx="12"/>
          </p:nvPr>
        </p:nvSpPr>
        <p:spPr/>
        <p:txBody>
          <a:bodyPr/>
          <a:lstStyle/>
          <a:p>
            <a:fld id="{7C6A38F2-F2AD-4EFC-BCD0-D524ED24E4CA}" type="slidenum">
              <a:rPr lang="ru-RU" smtClean="0"/>
              <a:t>‹#›</a:t>
            </a:fld>
            <a:endParaRPr lang="ru-RU"/>
          </a:p>
        </p:txBody>
      </p:sp>
    </p:spTree>
    <p:extLst>
      <p:ext uri="{BB962C8B-B14F-4D97-AF65-F5344CB8AC3E}">
        <p14:creationId xmlns:p14="http://schemas.microsoft.com/office/powerpoint/2010/main" val="14254887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A8154F05-94A9-48CA-99B6-6A85BCC6634D}"/>
              </a:ext>
            </a:extLst>
          </p:cNvPr>
          <p:cNvSpPr>
            <a:spLocks noGrp="1"/>
          </p:cNvSpPr>
          <p:nvPr>
            <p:ph type="title"/>
          </p:nvPr>
        </p:nvSpPr>
        <p:spPr>
          <a:xfrm>
            <a:off x="831850" y="1709738"/>
            <a:ext cx="10515600" cy="2852737"/>
          </a:xfrm>
        </p:spPr>
        <p:txBody>
          <a:bodyPr anchor="b"/>
          <a:lstStyle>
            <a:lvl1pPr>
              <a:defRPr sz="6000"/>
            </a:lvl1pPr>
          </a:lstStyle>
          <a:p>
            <a:r>
              <a:rPr lang="ru-RU"/>
              <a:t>Образец заголовка</a:t>
            </a:r>
          </a:p>
        </p:txBody>
      </p:sp>
      <p:sp>
        <p:nvSpPr>
          <p:cNvPr id="3" name="Текст 2">
            <a:extLst>
              <a:ext uri="{FF2B5EF4-FFF2-40B4-BE49-F238E27FC236}">
                <a16:creationId xmlns:a16="http://schemas.microsoft.com/office/drawing/2014/main" id="{19687248-D223-4221-8398-867DD4EE936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a:t>Образец текста</a:t>
            </a:r>
          </a:p>
        </p:txBody>
      </p:sp>
      <p:sp>
        <p:nvSpPr>
          <p:cNvPr id="4" name="Дата 3">
            <a:extLst>
              <a:ext uri="{FF2B5EF4-FFF2-40B4-BE49-F238E27FC236}">
                <a16:creationId xmlns:a16="http://schemas.microsoft.com/office/drawing/2014/main" id="{881DBA93-DA34-48A2-A7DC-D5ADE46E1290}"/>
              </a:ext>
            </a:extLst>
          </p:cNvPr>
          <p:cNvSpPr>
            <a:spLocks noGrp="1"/>
          </p:cNvSpPr>
          <p:nvPr>
            <p:ph type="dt" sz="half" idx="10"/>
          </p:nvPr>
        </p:nvSpPr>
        <p:spPr/>
        <p:txBody>
          <a:bodyPr/>
          <a:lstStyle/>
          <a:p>
            <a:fld id="{40BB1F5A-596A-450A-AB2A-A90054E486F6}" type="datetimeFigureOut">
              <a:rPr lang="ru-RU" smtClean="0"/>
              <a:t>16.01.2026</a:t>
            </a:fld>
            <a:endParaRPr lang="ru-RU"/>
          </a:p>
        </p:txBody>
      </p:sp>
      <p:sp>
        <p:nvSpPr>
          <p:cNvPr id="5" name="Нижний колонтитул 4">
            <a:extLst>
              <a:ext uri="{FF2B5EF4-FFF2-40B4-BE49-F238E27FC236}">
                <a16:creationId xmlns:a16="http://schemas.microsoft.com/office/drawing/2014/main" id="{9020B4E3-52A6-4D9B-A4A7-110FE43577C7}"/>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6668DDC0-0EF0-4825-970A-B981068CC3C1}"/>
              </a:ext>
            </a:extLst>
          </p:cNvPr>
          <p:cNvSpPr>
            <a:spLocks noGrp="1"/>
          </p:cNvSpPr>
          <p:nvPr>
            <p:ph type="sldNum" sz="quarter" idx="12"/>
          </p:nvPr>
        </p:nvSpPr>
        <p:spPr/>
        <p:txBody>
          <a:bodyPr/>
          <a:lstStyle/>
          <a:p>
            <a:fld id="{7C6A38F2-F2AD-4EFC-BCD0-D524ED24E4CA}" type="slidenum">
              <a:rPr lang="ru-RU" smtClean="0"/>
              <a:t>‹#›</a:t>
            </a:fld>
            <a:endParaRPr lang="ru-RU"/>
          </a:p>
        </p:txBody>
      </p:sp>
    </p:spTree>
    <p:extLst>
      <p:ext uri="{BB962C8B-B14F-4D97-AF65-F5344CB8AC3E}">
        <p14:creationId xmlns:p14="http://schemas.microsoft.com/office/powerpoint/2010/main" val="90827364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45EC19D0-8C9C-443C-A9A1-9F46C3F0919A}"/>
              </a:ext>
            </a:extLst>
          </p:cNvPr>
          <p:cNvSpPr>
            <a:spLocks noGrp="1"/>
          </p:cNvSpPr>
          <p:nvPr>
            <p:ph type="title"/>
          </p:nvPr>
        </p:nvSpPr>
        <p:spPr/>
        <p:txBody>
          <a:bodyPr/>
          <a:lstStyle/>
          <a:p>
            <a:r>
              <a:rPr lang="ru-RU"/>
              <a:t>Образец заголовка</a:t>
            </a:r>
          </a:p>
        </p:txBody>
      </p:sp>
      <p:sp>
        <p:nvSpPr>
          <p:cNvPr id="3" name="Объект 2">
            <a:extLst>
              <a:ext uri="{FF2B5EF4-FFF2-40B4-BE49-F238E27FC236}">
                <a16:creationId xmlns:a16="http://schemas.microsoft.com/office/drawing/2014/main" id="{243B068C-0951-4DE4-BB2D-BF34856D43A5}"/>
              </a:ext>
            </a:extLst>
          </p:cNvPr>
          <p:cNvSpPr>
            <a:spLocks noGrp="1"/>
          </p:cNvSpPr>
          <p:nvPr>
            <p:ph sz="half" idx="1"/>
          </p:nvPr>
        </p:nvSpPr>
        <p:spPr>
          <a:xfrm>
            <a:off x="838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Объект 3">
            <a:extLst>
              <a:ext uri="{FF2B5EF4-FFF2-40B4-BE49-F238E27FC236}">
                <a16:creationId xmlns:a16="http://schemas.microsoft.com/office/drawing/2014/main" id="{AD7C0BFA-1C35-4AA9-9686-94144650667F}"/>
              </a:ext>
            </a:extLst>
          </p:cNvPr>
          <p:cNvSpPr>
            <a:spLocks noGrp="1"/>
          </p:cNvSpPr>
          <p:nvPr>
            <p:ph sz="half" idx="2"/>
          </p:nvPr>
        </p:nvSpPr>
        <p:spPr>
          <a:xfrm>
            <a:off x="6172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Дата 4">
            <a:extLst>
              <a:ext uri="{FF2B5EF4-FFF2-40B4-BE49-F238E27FC236}">
                <a16:creationId xmlns:a16="http://schemas.microsoft.com/office/drawing/2014/main" id="{A89D4CA2-4D3C-4774-8F5E-B72CD98471DF}"/>
              </a:ext>
            </a:extLst>
          </p:cNvPr>
          <p:cNvSpPr>
            <a:spLocks noGrp="1"/>
          </p:cNvSpPr>
          <p:nvPr>
            <p:ph type="dt" sz="half" idx="10"/>
          </p:nvPr>
        </p:nvSpPr>
        <p:spPr/>
        <p:txBody>
          <a:bodyPr/>
          <a:lstStyle/>
          <a:p>
            <a:fld id="{40BB1F5A-596A-450A-AB2A-A90054E486F6}" type="datetimeFigureOut">
              <a:rPr lang="ru-RU" smtClean="0"/>
              <a:t>16.01.2026</a:t>
            </a:fld>
            <a:endParaRPr lang="ru-RU"/>
          </a:p>
        </p:txBody>
      </p:sp>
      <p:sp>
        <p:nvSpPr>
          <p:cNvPr id="6" name="Нижний колонтитул 5">
            <a:extLst>
              <a:ext uri="{FF2B5EF4-FFF2-40B4-BE49-F238E27FC236}">
                <a16:creationId xmlns:a16="http://schemas.microsoft.com/office/drawing/2014/main" id="{277B7057-63D0-4971-A170-166B47BD67F7}"/>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id="{217A2602-5C38-4B92-95DF-212289F088BA}"/>
              </a:ext>
            </a:extLst>
          </p:cNvPr>
          <p:cNvSpPr>
            <a:spLocks noGrp="1"/>
          </p:cNvSpPr>
          <p:nvPr>
            <p:ph type="sldNum" sz="quarter" idx="12"/>
          </p:nvPr>
        </p:nvSpPr>
        <p:spPr/>
        <p:txBody>
          <a:bodyPr/>
          <a:lstStyle/>
          <a:p>
            <a:fld id="{7C6A38F2-F2AD-4EFC-BCD0-D524ED24E4CA}" type="slidenum">
              <a:rPr lang="ru-RU" smtClean="0"/>
              <a:t>‹#›</a:t>
            </a:fld>
            <a:endParaRPr lang="ru-RU"/>
          </a:p>
        </p:txBody>
      </p:sp>
    </p:spTree>
    <p:extLst>
      <p:ext uri="{BB962C8B-B14F-4D97-AF65-F5344CB8AC3E}">
        <p14:creationId xmlns:p14="http://schemas.microsoft.com/office/powerpoint/2010/main" val="98526750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F8EABDAB-4E23-45DC-9DE8-853DD280F989}"/>
              </a:ext>
            </a:extLst>
          </p:cNvPr>
          <p:cNvSpPr>
            <a:spLocks noGrp="1"/>
          </p:cNvSpPr>
          <p:nvPr>
            <p:ph type="title"/>
          </p:nvPr>
        </p:nvSpPr>
        <p:spPr>
          <a:xfrm>
            <a:off x="839788" y="365125"/>
            <a:ext cx="10515600" cy="1325563"/>
          </a:xfrm>
        </p:spPr>
        <p:txBody>
          <a:bodyPr/>
          <a:lstStyle/>
          <a:p>
            <a:r>
              <a:rPr lang="ru-RU"/>
              <a:t>Образец заголовка</a:t>
            </a:r>
          </a:p>
        </p:txBody>
      </p:sp>
      <p:sp>
        <p:nvSpPr>
          <p:cNvPr id="3" name="Текст 2">
            <a:extLst>
              <a:ext uri="{FF2B5EF4-FFF2-40B4-BE49-F238E27FC236}">
                <a16:creationId xmlns:a16="http://schemas.microsoft.com/office/drawing/2014/main" id="{A31C6095-EB0C-44A4-94AB-22A2D2F0FDA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Объект 3">
            <a:extLst>
              <a:ext uri="{FF2B5EF4-FFF2-40B4-BE49-F238E27FC236}">
                <a16:creationId xmlns:a16="http://schemas.microsoft.com/office/drawing/2014/main" id="{10622103-8290-42BC-A502-E6A7BA4BE2CC}"/>
              </a:ext>
            </a:extLst>
          </p:cNvPr>
          <p:cNvSpPr>
            <a:spLocks noGrp="1"/>
          </p:cNvSpPr>
          <p:nvPr>
            <p:ph sz="half" idx="2"/>
          </p:nvPr>
        </p:nvSpPr>
        <p:spPr>
          <a:xfrm>
            <a:off x="839788" y="2505075"/>
            <a:ext cx="5157787"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a:extLst>
              <a:ext uri="{FF2B5EF4-FFF2-40B4-BE49-F238E27FC236}">
                <a16:creationId xmlns:a16="http://schemas.microsoft.com/office/drawing/2014/main" id="{60A14BA0-949D-40AB-A6C1-4A5E4150AAF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Объект 5">
            <a:extLst>
              <a:ext uri="{FF2B5EF4-FFF2-40B4-BE49-F238E27FC236}">
                <a16:creationId xmlns:a16="http://schemas.microsoft.com/office/drawing/2014/main" id="{89BA0783-AD5F-4234-8B17-4586D05593DB}"/>
              </a:ext>
            </a:extLst>
          </p:cNvPr>
          <p:cNvSpPr>
            <a:spLocks noGrp="1"/>
          </p:cNvSpPr>
          <p:nvPr>
            <p:ph sz="quarter" idx="4"/>
          </p:nvPr>
        </p:nvSpPr>
        <p:spPr>
          <a:xfrm>
            <a:off x="6172200" y="2505075"/>
            <a:ext cx="5183188"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7" name="Дата 6">
            <a:extLst>
              <a:ext uri="{FF2B5EF4-FFF2-40B4-BE49-F238E27FC236}">
                <a16:creationId xmlns:a16="http://schemas.microsoft.com/office/drawing/2014/main" id="{F4A6B2DB-D801-4814-AFFD-15E6D32D182B}"/>
              </a:ext>
            </a:extLst>
          </p:cNvPr>
          <p:cNvSpPr>
            <a:spLocks noGrp="1"/>
          </p:cNvSpPr>
          <p:nvPr>
            <p:ph type="dt" sz="half" idx="10"/>
          </p:nvPr>
        </p:nvSpPr>
        <p:spPr/>
        <p:txBody>
          <a:bodyPr/>
          <a:lstStyle/>
          <a:p>
            <a:fld id="{40BB1F5A-596A-450A-AB2A-A90054E486F6}" type="datetimeFigureOut">
              <a:rPr lang="ru-RU" smtClean="0"/>
              <a:t>16.01.2026</a:t>
            </a:fld>
            <a:endParaRPr lang="ru-RU"/>
          </a:p>
        </p:txBody>
      </p:sp>
      <p:sp>
        <p:nvSpPr>
          <p:cNvPr id="8" name="Нижний колонтитул 7">
            <a:extLst>
              <a:ext uri="{FF2B5EF4-FFF2-40B4-BE49-F238E27FC236}">
                <a16:creationId xmlns:a16="http://schemas.microsoft.com/office/drawing/2014/main" id="{74697424-883D-41F9-BD0C-E67FD4F78830}"/>
              </a:ext>
            </a:extLst>
          </p:cNvPr>
          <p:cNvSpPr>
            <a:spLocks noGrp="1"/>
          </p:cNvSpPr>
          <p:nvPr>
            <p:ph type="ftr" sz="quarter" idx="11"/>
          </p:nvPr>
        </p:nvSpPr>
        <p:spPr/>
        <p:txBody>
          <a:bodyPr/>
          <a:lstStyle/>
          <a:p>
            <a:endParaRPr lang="ru-RU"/>
          </a:p>
        </p:txBody>
      </p:sp>
      <p:sp>
        <p:nvSpPr>
          <p:cNvPr id="9" name="Номер слайда 8">
            <a:extLst>
              <a:ext uri="{FF2B5EF4-FFF2-40B4-BE49-F238E27FC236}">
                <a16:creationId xmlns:a16="http://schemas.microsoft.com/office/drawing/2014/main" id="{CD7087CD-7F2D-4A25-8BAD-F58DD3680AF3}"/>
              </a:ext>
            </a:extLst>
          </p:cNvPr>
          <p:cNvSpPr>
            <a:spLocks noGrp="1"/>
          </p:cNvSpPr>
          <p:nvPr>
            <p:ph type="sldNum" sz="quarter" idx="12"/>
          </p:nvPr>
        </p:nvSpPr>
        <p:spPr/>
        <p:txBody>
          <a:bodyPr/>
          <a:lstStyle/>
          <a:p>
            <a:fld id="{7C6A38F2-F2AD-4EFC-BCD0-D524ED24E4CA}" type="slidenum">
              <a:rPr lang="ru-RU" smtClean="0"/>
              <a:t>‹#›</a:t>
            </a:fld>
            <a:endParaRPr lang="ru-RU"/>
          </a:p>
        </p:txBody>
      </p:sp>
    </p:spTree>
    <p:extLst>
      <p:ext uri="{BB962C8B-B14F-4D97-AF65-F5344CB8AC3E}">
        <p14:creationId xmlns:p14="http://schemas.microsoft.com/office/powerpoint/2010/main" val="10397952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BA880BBB-F7D3-4151-88A5-58F7C2421741}"/>
              </a:ext>
            </a:extLst>
          </p:cNvPr>
          <p:cNvSpPr>
            <a:spLocks noGrp="1"/>
          </p:cNvSpPr>
          <p:nvPr>
            <p:ph type="title"/>
          </p:nvPr>
        </p:nvSpPr>
        <p:spPr/>
        <p:txBody>
          <a:bodyPr/>
          <a:lstStyle/>
          <a:p>
            <a:r>
              <a:rPr lang="ru-RU"/>
              <a:t>Образец заголовка</a:t>
            </a:r>
          </a:p>
        </p:txBody>
      </p:sp>
      <p:sp>
        <p:nvSpPr>
          <p:cNvPr id="3" name="Дата 2">
            <a:extLst>
              <a:ext uri="{FF2B5EF4-FFF2-40B4-BE49-F238E27FC236}">
                <a16:creationId xmlns:a16="http://schemas.microsoft.com/office/drawing/2014/main" id="{D4C05A98-86B9-4F70-85C6-C375181E92D3}"/>
              </a:ext>
            </a:extLst>
          </p:cNvPr>
          <p:cNvSpPr>
            <a:spLocks noGrp="1"/>
          </p:cNvSpPr>
          <p:nvPr>
            <p:ph type="dt" sz="half" idx="10"/>
          </p:nvPr>
        </p:nvSpPr>
        <p:spPr/>
        <p:txBody>
          <a:bodyPr/>
          <a:lstStyle/>
          <a:p>
            <a:fld id="{40BB1F5A-596A-450A-AB2A-A90054E486F6}" type="datetimeFigureOut">
              <a:rPr lang="ru-RU" smtClean="0"/>
              <a:t>16.01.2026</a:t>
            </a:fld>
            <a:endParaRPr lang="ru-RU"/>
          </a:p>
        </p:txBody>
      </p:sp>
      <p:sp>
        <p:nvSpPr>
          <p:cNvPr id="4" name="Нижний колонтитул 3">
            <a:extLst>
              <a:ext uri="{FF2B5EF4-FFF2-40B4-BE49-F238E27FC236}">
                <a16:creationId xmlns:a16="http://schemas.microsoft.com/office/drawing/2014/main" id="{9660BBE3-83E6-468D-B168-1F93818F837E}"/>
              </a:ext>
            </a:extLst>
          </p:cNvPr>
          <p:cNvSpPr>
            <a:spLocks noGrp="1"/>
          </p:cNvSpPr>
          <p:nvPr>
            <p:ph type="ftr" sz="quarter" idx="11"/>
          </p:nvPr>
        </p:nvSpPr>
        <p:spPr/>
        <p:txBody>
          <a:bodyPr/>
          <a:lstStyle/>
          <a:p>
            <a:endParaRPr lang="ru-RU"/>
          </a:p>
        </p:txBody>
      </p:sp>
      <p:sp>
        <p:nvSpPr>
          <p:cNvPr id="5" name="Номер слайда 4">
            <a:extLst>
              <a:ext uri="{FF2B5EF4-FFF2-40B4-BE49-F238E27FC236}">
                <a16:creationId xmlns:a16="http://schemas.microsoft.com/office/drawing/2014/main" id="{04C7DD08-19F0-44A1-BE75-7B44909ACC85}"/>
              </a:ext>
            </a:extLst>
          </p:cNvPr>
          <p:cNvSpPr>
            <a:spLocks noGrp="1"/>
          </p:cNvSpPr>
          <p:nvPr>
            <p:ph type="sldNum" sz="quarter" idx="12"/>
          </p:nvPr>
        </p:nvSpPr>
        <p:spPr/>
        <p:txBody>
          <a:bodyPr/>
          <a:lstStyle/>
          <a:p>
            <a:fld id="{7C6A38F2-F2AD-4EFC-BCD0-D524ED24E4CA}" type="slidenum">
              <a:rPr lang="ru-RU" smtClean="0"/>
              <a:t>‹#›</a:t>
            </a:fld>
            <a:endParaRPr lang="ru-RU"/>
          </a:p>
        </p:txBody>
      </p:sp>
    </p:spTree>
    <p:extLst>
      <p:ext uri="{BB962C8B-B14F-4D97-AF65-F5344CB8AC3E}">
        <p14:creationId xmlns:p14="http://schemas.microsoft.com/office/powerpoint/2010/main" val="43282965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a:extLst>
              <a:ext uri="{FF2B5EF4-FFF2-40B4-BE49-F238E27FC236}">
                <a16:creationId xmlns:a16="http://schemas.microsoft.com/office/drawing/2014/main" id="{B7BF4300-DA5D-4F3C-BBE9-ACBD05CFE2D9}"/>
              </a:ext>
            </a:extLst>
          </p:cNvPr>
          <p:cNvSpPr>
            <a:spLocks noGrp="1"/>
          </p:cNvSpPr>
          <p:nvPr>
            <p:ph type="dt" sz="half" idx="10"/>
          </p:nvPr>
        </p:nvSpPr>
        <p:spPr/>
        <p:txBody>
          <a:bodyPr/>
          <a:lstStyle/>
          <a:p>
            <a:fld id="{40BB1F5A-596A-450A-AB2A-A90054E486F6}" type="datetimeFigureOut">
              <a:rPr lang="ru-RU" smtClean="0"/>
              <a:t>16.01.2026</a:t>
            </a:fld>
            <a:endParaRPr lang="ru-RU"/>
          </a:p>
        </p:txBody>
      </p:sp>
      <p:sp>
        <p:nvSpPr>
          <p:cNvPr id="3" name="Нижний колонтитул 2">
            <a:extLst>
              <a:ext uri="{FF2B5EF4-FFF2-40B4-BE49-F238E27FC236}">
                <a16:creationId xmlns:a16="http://schemas.microsoft.com/office/drawing/2014/main" id="{821BE3B8-CD2C-46CC-80F9-C863DA87AEF5}"/>
              </a:ext>
            </a:extLst>
          </p:cNvPr>
          <p:cNvSpPr>
            <a:spLocks noGrp="1"/>
          </p:cNvSpPr>
          <p:nvPr>
            <p:ph type="ftr" sz="quarter" idx="11"/>
          </p:nvPr>
        </p:nvSpPr>
        <p:spPr/>
        <p:txBody>
          <a:bodyPr/>
          <a:lstStyle/>
          <a:p>
            <a:endParaRPr lang="ru-RU"/>
          </a:p>
        </p:txBody>
      </p:sp>
      <p:sp>
        <p:nvSpPr>
          <p:cNvPr id="4" name="Номер слайда 3">
            <a:extLst>
              <a:ext uri="{FF2B5EF4-FFF2-40B4-BE49-F238E27FC236}">
                <a16:creationId xmlns:a16="http://schemas.microsoft.com/office/drawing/2014/main" id="{29B17ED3-9243-44F4-B2FC-C01AB8BE794A}"/>
              </a:ext>
            </a:extLst>
          </p:cNvPr>
          <p:cNvSpPr>
            <a:spLocks noGrp="1"/>
          </p:cNvSpPr>
          <p:nvPr>
            <p:ph type="sldNum" sz="quarter" idx="12"/>
          </p:nvPr>
        </p:nvSpPr>
        <p:spPr/>
        <p:txBody>
          <a:bodyPr/>
          <a:lstStyle/>
          <a:p>
            <a:fld id="{7C6A38F2-F2AD-4EFC-BCD0-D524ED24E4CA}" type="slidenum">
              <a:rPr lang="ru-RU" smtClean="0"/>
              <a:t>‹#›</a:t>
            </a:fld>
            <a:endParaRPr lang="ru-RU"/>
          </a:p>
        </p:txBody>
      </p:sp>
    </p:spTree>
    <p:extLst>
      <p:ext uri="{BB962C8B-B14F-4D97-AF65-F5344CB8AC3E}">
        <p14:creationId xmlns:p14="http://schemas.microsoft.com/office/powerpoint/2010/main" val="16512318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B73864D7-7770-444E-8BF3-A457D84927BF}"/>
              </a:ext>
            </a:extLst>
          </p:cNvPr>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Объект 2">
            <a:extLst>
              <a:ext uri="{FF2B5EF4-FFF2-40B4-BE49-F238E27FC236}">
                <a16:creationId xmlns:a16="http://schemas.microsoft.com/office/drawing/2014/main" id="{586B84AE-979C-41FD-ADCC-744100FB621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Текст 3">
            <a:extLst>
              <a:ext uri="{FF2B5EF4-FFF2-40B4-BE49-F238E27FC236}">
                <a16:creationId xmlns:a16="http://schemas.microsoft.com/office/drawing/2014/main" id="{1E886F77-DCC4-4D31-8A12-04F9FD5C70C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a:extLst>
              <a:ext uri="{FF2B5EF4-FFF2-40B4-BE49-F238E27FC236}">
                <a16:creationId xmlns:a16="http://schemas.microsoft.com/office/drawing/2014/main" id="{A3206561-71EB-49F4-9185-80B9E3E7B8C7}"/>
              </a:ext>
            </a:extLst>
          </p:cNvPr>
          <p:cNvSpPr>
            <a:spLocks noGrp="1"/>
          </p:cNvSpPr>
          <p:nvPr>
            <p:ph type="dt" sz="half" idx="10"/>
          </p:nvPr>
        </p:nvSpPr>
        <p:spPr/>
        <p:txBody>
          <a:bodyPr/>
          <a:lstStyle/>
          <a:p>
            <a:fld id="{40BB1F5A-596A-450A-AB2A-A90054E486F6}" type="datetimeFigureOut">
              <a:rPr lang="ru-RU" smtClean="0"/>
              <a:t>16.01.2026</a:t>
            </a:fld>
            <a:endParaRPr lang="ru-RU"/>
          </a:p>
        </p:txBody>
      </p:sp>
      <p:sp>
        <p:nvSpPr>
          <p:cNvPr id="6" name="Нижний колонтитул 5">
            <a:extLst>
              <a:ext uri="{FF2B5EF4-FFF2-40B4-BE49-F238E27FC236}">
                <a16:creationId xmlns:a16="http://schemas.microsoft.com/office/drawing/2014/main" id="{F98C3CDF-DC1A-4B11-83EE-8ACC23A36A19}"/>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id="{072F2D99-F9B6-4F92-9DBF-5561B5089795}"/>
              </a:ext>
            </a:extLst>
          </p:cNvPr>
          <p:cNvSpPr>
            <a:spLocks noGrp="1"/>
          </p:cNvSpPr>
          <p:nvPr>
            <p:ph type="sldNum" sz="quarter" idx="12"/>
          </p:nvPr>
        </p:nvSpPr>
        <p:spPr/>
        <p:txBody>
          <a:bodyPr/>
          <a:lstStyle/>
          <a:p>
            <a:fld id="{7C6A38F2-F2AD-4EFC-BCD0-D524ED24E4CA}" type="slidenum">
              <a:rPr lang="ru-RU" smtClean="0"/>
              <a:t>‹#›</a:t>
            </a:fld>
            <a:endParaRPr lang="ru-RU"/>
          </a:p>
        </p:txBody>
      </p:sp>
    </p:spTree>
    <p:extLst>
      <p:ext uri="{BB962C8B-B14F-4D97-AF65-F5344CB8AC3E}">
        <p14:creationId xmlns:p14="http://schemas.microsoft.com/office/powerpoint/2010/main" val="58131120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FFBDBD79-50D0-427E-BC5B-82B9782E9F38}"/>
              </a:ext>
            </a:extLst>
          </p:cNvPr>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Рисунок 2">
            <a:extLst>
              <a:ext uri="{FF2B5EF4-FFF2-40B4-BE49-F238E27FC236}">
                <a16:creationId xmlns:a16="http://schemas.microsoft.com/office/drawing/2014/main" id="{710DA81B-95FB-4D2E-8A1D-53711D99EC2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a:extLst>
              <a:ext uri="{FF2B5EF4-FFF2-40B4-BE49-F238E27FC236}">
                <a16:creationId xmlns:a16="http://schemas.microsoft.com/office/drawing/2014/main" id="{826797CB-501C-4359-8BA3-97A56E287D8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a:extLst>
              <a:ext uri="{FF2B5EF4-FFF2-40B4-BE49-F238E27FC236}">
                <a16:creationId xmlns:a16="http://schemas.microsoft.com/office/drawing/2014/main" id="{7885B7C0-8E1C-4048-B00B-CAD45E844466}"/>
              </a:ext>
            </a:extLst>
          </p:cNvPr>
          <p:cNvSpPr>
            <a:spLocks noGrp="1"/>
          </p:cNvSpPr>
          <p:nvPr>
            <p:ph type="dt" sz="half" idx="10"/>
          </p:nvPr>
        </p:nvSpPr>
        <p:spPr/>
        <p:txBody>
          <a:bodyPr/>
          <a:lstStyle/>
          <a:p>
            <a:fld id="{40BB1F5A-596A-450A-AB2A-A90054E486F6}" type="datetimeFigureOut">
              <a:rPr lang="ru-RU" smtClean="0"/>
              <a:t>16.01.2026</a:t>
            </a:fld>
            <a:endParaRPr lang="ru-RU"/>
          </a:p>
        </p:txBody>
      </p:sp>
      <p:sp>
        <p:nvSpPr>
          <p:cNvPr id="6" name="Нижний колонтитул 5">
            <a:extLst>
              <a:ext uri="{FF2B5EF4-FFF2-40B4-BE49-F238E27FC236}">
                <a16:creationId xmlns:a16="http://schemas.microsoft.com/office/drawing/2014/main" id="{143183B2-A28C-435E-8588-6CC59F2F95C1}"/>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id="{E976A617-04C7-4091-8D12-BFB82A8C0F8B}"/>
              </a:ext>
            </a:extLst>
          </p:cNvPr>
          <p:cNvSpPr>
            <a:spLocks noGrp="1"/>
          </p:cNvSpPr>
          <p:nvPr>
            <p:ph type="sldNum" sz="quarter" idx="12"/>
          </p:nvPr>
        </p:nvSpPr>
        <p:spPr/>
        <p:txBody>
          <a:bodyPr/>
          <a:lstStyle/>
          <a:p>
            <a:fld id="{7C6A38F2-F2AD-4EFC-BCD0-D524ED24E4CA}" type="slidenum">
              <a:rPr lang="ru-RU" smtClean="0"/>
              <a:t>‹#›</a:t>
            </a:fld>
            <a:endParaRPr lang="ru-RU"/>
          </a:p>
        </p:txBody>
      </p:sp>
    </p:spTree>
    <p:extLst>
      <p:ext uri="{BB962C8B-B14F-4D97-AF65-F5344CB8AC3E}">
        <p14:creationId xmlns:p14="http://schemas.microsoft.com/office/powerpoint/2010/main" val="346059959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28B4B953-10CE-447E-B252-CB2850F47A94}"/>
              </a:ext>
            </a:extLst>
          </p:cNvPr>
          <p:cNvSpPr>
            <a:spLocks noGrp="1"/>
          </p:cNvSpPr>
          <p:nvPr>
            <p:ph type="title"/>
          </p:nvPr>
        </p:nvSpPr>
        <p:spPr/>
        <p:txBody>
          <a:bodyPr/>
          <a:lstStyle/>
          <a:p>
            <a:r>
              <a:rPr lang="ru-RU"/>
              <a:t>Образец заголовка</a:t>
            </a:r>
          </a:p>
        </p:txBody>
      </p:sp>
      <p:sp>
        <p:nvSpPr>
          <p:cNvPr id="3" name="Вертикальный текст 2">
            <a:extLst>
              <a:ext uri="{FF2B5EF4-FFF2-40B4-BE49-F238E27FC236}">
                <a16:creationId xmlns:a16="http://schemas.microsoft.com/office/drawing/2014/main" id="{33F2FB4F-8024-41D7-BE0F-EFD2F70E0EC2}"/>
              </a:ext>
            </a:extLst>
          </p:cNvPr>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65B76F7E-2113-486B-95C3-1967E66FBA6F}"/>
              </a:ext>
            </a:extLst>
          </p:cNvPr>
          <p:cNvSpPr>
            <a:spLocks noGrp="1"/>
          </p:cNvSpPr>
          <p:nvPr>
            <p:ph type="dt" sz="half" idx="10"/>
          </p:nvPr>
        </p:nvSpPr>
        <p:spPr/>
        <p:txBody>
          <a:bodyPr/>
          <a:lstStyle/>
          <a:p>
            <a:fld id="{40BB1F5A-596A-450A-AB2A-A90054E486F6}" type="datetimeFigureOut">
              <a:rPr lang="ru-RU" smtClean="0"/>
              <a:t>16.01.2026</a:t>
            </a:fld>
            <a:endParaRPr lang="ru-RU"/>
          </a:p>
        </p:txBody>
      </p:sp>
      <p:sp>
        <p:nvSpPr>
          <p:cNvPr id="5" name="Нижний колонтитул 4">
            <a:extLst>
              <a:ext uri="{FF2B5EF4-FFF2-40B4-BE49-F238E27FC236}">
                <a16:creationId xmlns:a16="http://schemas.microsoft.com/office/drawing/2014/main" id="{E5B29585-C518-42BB-8B7F-487357F1855B}"/>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A80F214D-DBFC-47F0-B712-73C0DFAA7D01}"/>
              </a:ext>
            </a:extLst>
          </p:cNvPr>
          <p:cNvSpPr>
            <a:spLocks noGrp="1"/>
          </p:cNvSpPr>
          <p:nvPr>
            <p:ph type="sldNum" sz="quarter" idx="12"/>
          </p:nvPr>
        </p:nvSpPr>
        <p:spPr/>
        <p:txBody>
          <a:bodyPr/>
          <a:lstStyle/>
          <a:p>
            <a:fld id="{7C6A38F2-F2AD-4EFC-BCD0-D524ED24E4CA}" type="slidenum">
              <a:rPr lang="ru-RU" smtClean="0"/>
              <a:t>‹#›</a:t>
            </a:fld>
            <a:endParaRPr lang="ru-RU"/>
          </a:p>
        </p:txBody>
      </p:sp>
    </p:spTree>
    <p:extLst>
      <p:ext uri="{BB962C8B-B14F-4D97-AF65-F5344CB8AC3E}">
        <p14:creationId xmlns:p14="http://schemas.microsoft.com/office/powerpoint/2010/main" val="36229715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a:extLst>
              <a:ext uri="{FF2B5EF4-FFF2-40B4-BE49-F238E27FC236}">
                <a16:creationId xmlns:a16="http://schemas.microsoft.com/office/drawing/2014/main" id="{B97E49DF-2C06-4AAA-A359-D77453EE9395}"/>
              </a:ext>
            </a:extLst>
          </p:cNvPr>
          <p:cNvSpPr>
            <a:spLocks noGrp="1"/>
          </p:cNvSpPr>
          <p:nvPr>
            <p:ph type="title" orient="vert"/>
          </p:nvPr>
        </p:nvSpPr>
        <p:spPr>
          <a:xfrm>
            <a:off x="8724900" y="365125"/>
            <a:ext cx="2628900" cy="5811838"/>
          </a:xfrm>
        </p:spPr>
        <p:txBody>
          <a:bodyPr vert="eaVert"/>
          <a:lstStyle/>
          <a:p>
            <a:r>
              <a:rPr lang="ru-RU"/>
              <a:t>Образец заголовка</a:t>
            </a:r>
          </a:p>
        </p:txBody>
      </p:sp>
      <p:sp>
        <p:nvSpPr>
          <p:cNvPr id="3" name="Вертикальный текст 2">
            <a:extLst>
              <a:ext uri="{FF2B5EF4-FFF2-40B4-BE49-F238E27FC236}">
                <a16:creationId xmlns:a16="http://schemas.microsoft.com/office/drawing/2014/main" id="{17517BED-9242-4AEB-9BE1-3F0EAFEC6671}"/>
              </a:ext>
            </a:extLst>
          </p:cNvPr>
          <p:cNvSpPr>
            <a:spLocks noGrp="1"/>
          </p:cNvSpPr>
          <p:nvPr>
            <p:ph type="body" orient="vert" idx="1"/>
          </p:nvPr>
        </p:nvSpPr>
        <p:spPr>
          <a:xfrm>
            <a:off x="838200" y="365125"/>
            <a:ext cx="7734300" cy="5811838"/>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F264926C-8101-45F2-B1B5-7D60C5E4322F}"/>
              </a:ext>
            </a:extLst>
          </p:cNvPr>
          <p:cNvSpPr>
            <a:spLocks noGrp="1"/>
          </p:cNvSpPr>
          <p:nvPr>
            <p:ph type="dt" sz="half" idx="10"/>
          </p:nvPr>
        </p:nvSpPr>
        <p:spPr/>
        <p:txBody>
          <a:bodyPr/>
          <a:lstStyle/>
          <a:p>
            <a:fld id="{40BB1F5A-596A-450A-AB2A-A90054E486F6}" type="datetimeFigureOut">
              <a:rPr lang="ru-RU" smtClean="0"/>
              <a:t>16.01.2026</a:t>
            </a:fld>
            <a:endParaRPr lang="ru-RU"/>
          </a:p>
        </p:txBody>
      </p:sp>
      <p:sp>
        <p:nvSpPr>
          <p:cNvPr id="5" name="Нижний колонтитул 4">
            <a:extLst>
              <a:ext uri="{FF2B5EF4-FFF2-40B4-BE49-F238E27FC236}">
                <a16:creationId xmlns:a16="http://schemas.microsoft.com/office/drawing/2014/main" id="{57F9DCD6-C4A7-42AC-B4B6-B16C576C63F8}"/>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57F1047F-F6CA-4F9E-9833-F16D14179CE4}"/>
              </a:ext>
            </a:extLst>
          </p:cNvPr>
          <p:cNvSpPr>
            <a:spLocks noGrp="1"/>
          </p:cNvSpPr>
          <p:nvPr>
            <p:ph type="sldNum" sz="quarter" idx="12"/>
          </p:nvPr>
        </p:nvSpPr>
        <p:spPr/>
        <p:txBody>
          <a:bodyPr/>
          <a:lstStyle/>
          <a:p>
            <a:fld id="{7C6A38F2-F2AD-4EFC-BCD0-D524ED24E4CA}" type="slidenum">
              <a:rPr lang="ru-RU" smtClean="0"/>
              <a:t>‹#›</a:t>
            </a:fld>
            <a:endParaRPr lang="ru-RU"/>
          </a:p>
        </p:txBody>
      </p:sp>
    </p:spTree>
    <p:extLst>
      <p:ext uri="{BB962C8B-B14F-4D97-AF65-F5344CB8AC3E}">
        <p14:creationId xmlns:p14="http://schemas.microsoft.com/office/powerpoint/2010/main" val="234770745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Title 1"/>
          <p:cNvSpPr>
            <a:spLocks noGrp="1"/>
          </p:cNvSpPr>
          <p:nvPr>
            <p:ph type="ctrTitle"/>
          </p:nvPr>
        </p:nvSpPr>
        <p:spPr>
          <a:xfrm>
            <a:off x="1751015" y="609601"/>
            <a:ext cx="8676223" cy="3200400"/>
          </a:xfrm>
        </p:spPr>
        <p:txBody>
          <a:bodyPr anchor="b">
            <a:normAutofit/>
          </a:bodyPr>
          <a:lstStyle>
            <a:lvl1pPr algn="ctr">
              <a:defRPr sz="4800">
                <a:effectLst>
                  <a:glow rad="38100">
                    <a:schemeClr val="bg1">
                      <a:lumMod val="65000"/>
                      <a:lumOff val="35000"/>
                      <a:alpha val="50000"/>
                    </a:schemeClr>
                  </a:glow>
                  <a:outerShdw blurRad="28575" dist="31750" dir="13200000" algn="tl" rotWithShape="0">
                    <a:srgbClr val="000000">
                      <a:alpha val="25000"/>
                    </a:srgbClr>
                  </a:outerShdw>
                </a:effectLst>
              </a:defRPr>
            </a:lvl1pPr>
          </a:lstStyle>
          <a:p>
            <a:r>
              <a:rPr lang="ru-RU"/>
              <a:t>Образец заголовка</a:t>
            </a:r>
            <a:endParaRPr lang="en-US" dirty="0"/>
          </a:p>
        </p:txBody>
      </p:sp>
      <p:sp>
        <p:nvSpPr>
          <p:cNvPr id="3" name="Subtitle 2"/>
          <p:cNvSpPr>
            <a:spLocks noGrp="1"/>
          </p:cNvSpPr>
          <p:nvPr>
            <p:ph type="subTitle" idx="1"/>
          </p:nvPr>
        </p:nvSpPr>
        <p:spPr>
          <a:xfrm>
            <a:off x="1751015" y="3886200"/>
            <a:ext cx="8676223" cy="1905000"/>
          </a:xfrm>
        </p:spPr>
        <p:txBody>
          <a:bodyPr anchor="t">
            <a:normAutofit/>
          </a:bodyPr>
          <a:lstStyle>
            <a:lvl1pPr marL="0" indent="0" algn="ctr">
              <a:buNone/>
              <a:defRPr sz="2100">
                <a:gradFill flip="none" rotWithShape="1">
                  <a:gsLst>
                    <a:gs pos="0">
                      <a:schemeClr val="tx1"/>
                    </a:gs>
                    <a:gs pos="100000">
                      <a:schemeClr val="tx1">
                        <a:lumMod val="75000"/>
                      </a:schemeClr>
                    </a:gs>
                  </a:gsLst>
                  <a:lin ang="5400000" scaled="0"/>
                  <a:tileRect/>
                </a:gradFill>
              </a:defRPr>
            </a:lvl1pPr>
            <a:lvl2pPr marL="457189" indent="0" algn="ctr">
              <a:buNone/>
              <a:defRPr>
                <a:solidFill>
                  <a:schemeClr val="tx1">
                    <a:tint val="75000"/>
                  </a:schemeClr>
                </a:solidFill>
              </a:defRPr>
            </a:lvl2pPr>
            <a:lvl3pPr marL="914377"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1"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ru-RU"/>
              <a:t>Образец подзаголовка</a:t>
            </a:r>
            <a:endParaRPr lang="en-US" dirty="0"/>
          </a:p>
        </p:txBody>
      </p:sp>
      <p:sp>
        <p:nvSpPr>
          <p:cNvPr id="4" name="Date Placeholder 3"/>
          <p:cNvSpPr>
            <a:spLocks noGrp="1"/>
          </p:cNvSpPr>
          <p:nvPr>
            <p:ph type="dt" sz="half" idx="10"/>
          </p:nvPr>
        </p:nvSpPr>
        <p:spPr/>
        <p:txBody>
          <a:bodyPr/>
          <a:lstStyle/>
          <a:p>
            <a:pPr>
              <a:defRPr/>
            </a:pPr>
            <a:fld id="{561B4137-B24E-418C-94F7-76294E2078A1}" type="datetime1">
              <a:rPr lang="ru-RU" smtClean="0">
                <a:solidFill>
                  <a:prstClr val="white">
                    <a:lumMod val="75000"/>
                  </a:prstClr>
                </a:solidFill>
              </a:rPr>
              <a:t>16.01.2026</a:t>
            </a:fld>
            <a:endParaRPr lang="ru-RU">
              <a:solidFill>
                <a:prstClr val="white">
                  <a:lumMod val="75000"/>
                </a:prstClr>
              </a:solidFill>
            </a:endParaRPr>
          </a:p>
        </p:txBody>
      </p:sp>
      <p:sp>
        <p:nvSpPr>
          <p:cNvPr id="5" name="Footer Placeholder 4"/>
          <p:cNvSpPr>
            <a:spLocks noGrp="1"/>
          </p:cNvSpPr>
          <p:nvPr>
            <p:ph type="ftr" sz="quarter" idx="11"/>
          </p:nvPr>
        </p:nvSpPr>
        <p:spPr/>
        <p:txBody>
          <a:bodyPr/>
          <a:lstStyle/>
          <a:p>
            <a:pPr>
              <a:defRPr/>
            </a:pPr>
            <a:endParaRPr lang="ru-RU">
              <a:solidFill>
                <a:prstClr val="white">
                  <a:lumMod val="75000"/>
                </a:prstClr>
              </a:solidFill>
            </a:endParaRPr>
          </a:p>
        </p:txBody>
      </p:sp>
      <p:sp>
        <p:nvSpPr>
          <p:cNvPr id="6" name="Slide Number Placeholder 5"/>
          <p:cNvSpPr>
            <a:spLocks noGrp="1"/>
          </p:cNvSpPr>
          <p:nvPr>
            <p:ph type="sldNum" sz="quarter" idx="12"/>
          </p:nvPr>
        </p:nvSpPr>
        <p:spPr/>
        <p:txBody>
          <a:bodyPr/>
          <a:lstStyle/>
          <a:p>
            <a:pPr>
              <a:defRPr/>
            </a:pPr>
            <a:fld id="{2753D50B-45A5-46C1-BFFC-61983D327198}" type="slidenum">
              <a:rPr lang="ru-RU" smtClean="0">
                <a:solidFill>
                  <a:prstClr val="white">
                    <a:lumMod val="75000"/>
                  </a:prstClr>
                </a:solidFill>
              </a:rPr>
              <a:pPr>
                <a:defRPr/>
              </a:pPr>
              <a:t>‹#›</a:t>
            </a:fld>
            <a:endParaRPr lang="ru-RU">
              <a:solidFill>
                <a:prstClr val="white">
                  <a:lumMod val="75000"/>
                </a:prstClr>
              </a:solidFill>
            </a:endParaRPr>
          </a:p>
        </p:txBody>
      </p:sp>
    </p:spTree>
    <p:extLst>
      <p:ext uri="{BB962C8B-B14F-4D97-AF65-F5344CB8AC3E}">
        <p14:creationId xmlns:p14="http://schemas.microsoft.com/office/powerpoint/2010/main" val="372043315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Content Placeholder 2"/>
          <p:cNvSpPr>
            <a:spLocks noGrp="1"/>
          </p:cNvSpPr>
          <p:nvPr>
            <p:ph idx="1"/>
          </p:nvPr>
        </p:nvSpPr>
        <p:spPr/>
        <p:txBody>
          <a:bodyPr anchor="ct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pPr>
              <a:defRPr/>
            </a:pPr>
            <a:fld id="{F85FE6BA-14AD-450C-918A-03ACD0DE8D45}" type="datetime1">
              <a:rPr lang="ru-RU" smtClean="0">
                <a:solidFill>
                  <a:prstClr val="white">
                    <a:lumMod val="75000"/>
                  </a:prstClr>
                </a:solidFill>
              </a:rPr>
              <a:t>16.01.2026</a:t>
            </a:fld>
            <a:endParaRPr lang="ru-RU">
              <a:solidFill>
                <a:prstClr val="white">
                  <a:lumMod val="75000"/>
                </a:prstClr>
              </a:solidFill>
            </a:endParaRPr>
          </a:p>
        </p:txBody>
      </p:sp>
      <p:sp>
        <p:nvSpPr>
          <p:cNvPr id="5" name="Footer Placeholder 4"/>
          <p:cNvSpPr>
            <a:spLocks noGrp="1"/>
          </p:cNvSpPr>
          <p:nvPr>
            <p:ph type="ftr" sz="quarter" idx="11"/>
          </p:nvPr>
        </p:nvSpPr>
        <p:spPr/>
        <p:txBody>
          <a:bodyPr/>
          <a:lstStyle/>
          <a:p>
            <a:pPr>
              <a:defRPr/>
            </a:pPr>
            <a:endParaRPr lang="ru-RU">
              <a:solidFill>
                <a:prstClr val="white">
                  <a:lumMod val="75000"/>
                </a:prstClr>
              </a:solidFill>
            </a:endParaRPr>
          </a:p>
        </p:txBody>
      </p:sp>
      <p:sp>
        <p:nvSpPr>
          <p:cNvPr id="6" name="Slide Number Placeholder 5"/>
          <p:cNvSpPr>
            <a:spLocks noGrp="1"/>
          </p:cNvSpPr>
          <p:nvPr>
            <p:ph type="sldNum" sz="quarter" idx="12"/>
          </p:nvPr>
        </p:nvSpPr>
        <p:spPr/>
        <p:txBody>
          <a:bodyPr/>
          <a:lstStyle/>
          <a:p>
            <a:pPr>
              <a:defRPr/>
            </a:pPr>
            <a:fld id="{AF0373E5-90BD-499A-9159-A68CCC5D3FCB}" type="slidenum">
              <a:rPr lang="ru-RU" smtClean="0">
                <a:solidFill>
                  <a:prstClr val="white">
                    <a:lumMod val="75000"/>
                  </a:prstClr>
                </a:solidFill>
              </a:rPr>
              <a:pPr>
                <a:defRPr/>
              </a:pPr>
              <a:t>‹#›</a:t>
            </a:fld>
            <a:endParaRPr lang="ru-RU">
              <a:solidFill>
                <a:prstClr val="white">
                  <a:lumMod val="75000"/>
                </a:prstClr>
              </a:solidFill>
            </a:endParaRPr>
          </a:p>
        </p:txBody>
      </p:sp>
    </p:spTree>
    <p:extLst>
      <p:ext uri="{BB962C8B-B14F-4D97-AF65-F5344CB8AC3E}">
        <p14:creationId xmlns:p14="http://schemas.microsoft.com/office/powerpoint/2010/main" val="98018292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1751013" y="3308581"/>
            <a:ext cx="8686800" cy="1468800"/>
          </a:xfrm>
        </p:spPr>
        <p:txBody>
          <a:bodyPr anchor="b"/>
          <a:lstStyle>
            <a:lvl1pPr algn="r">
              <a:defRPr sz="4000" b="0" cap="all"/>
            </a:lvl1pPr>
          </a:lstStyle>
          <a:p>
            <a:r>
              <a:rPr lang="ru-RU"/>
              <a:t>Образец заголовка</a:t>
            </a:r>
            <a:endParaRPr lang="en-US" dirty="0"/>
          </a:p>
        </p:txBody>
      </p:sp>
      <p:sp>
        <p:nvSpPr>
          <p:cNvPr id="3" name="Text Placeholder 2"/>
          <p:cNvSpPr>
            <a:spLocks noGrp="1"/>
          </p:cNvSpPr>
          <p:nvPr>
            <p:ph type="body" idx="1"/>
          </p:nvPr>
        </p:nvSpPr>
        <p:spPr>
          <a:xfrm>
            <a:off x="1751016" y="4777381"/>
            <a:ext cx="8686801" cy="860400"/>
          </a:xfrm>
        </p:spPr>
        <p:txBody>
          <a:bodyPr anchor="t">
            <a:normAutofit/>
          </a:bodyPr>
          <a:lstStyle>
            <a:lvl1pPr marL="0" indent="0" algn="r">
              <a:buNone/>
              <a:defRPr sz="2000">
                <a:gradFill flip="none" rotWithShape="1">
                  <a:gsLst>
                    <a:gs pos="0">
                      <a:schemeClr val="tx1"/>
                    </a:gs>
                    <a:gs pos="100000">
                      <a:schemeClr val="tx1">
                        <a:lumMod val="75000"/>
                      </a:schemeClr>
                    </a:gs>
                  </a:gsLst>
                  <a:lin ang="5400000" scaled="0"/>
                  <a:tileRect/>
                </a:gradFill>
              </a:defRPr>
            </a:lvl1pPr>
            <a:lvl2pPr marL="457189" indent="0">
              <a:buNone/>
              <a:defRPr sz="1800">
                <a:solidFill>
                  <a:schemeClr val="tx1">
                    <a:tint val="75000"/>
                  </a:schemeClr>
                </a:solidFill>
              </a:defRPr>
            </a:lvl2pPr>
            <a:lvl3pPr marL="914377"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1"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pPr>
              <a:defRPr/>
            </a:pPr>
            <a:fld id="{1458CE7B-8476-496A-A907-2614315A781E}" type="datetime1">
              <a:rPr lang="ru-RU" smtClean="0">
                <a:solidFill>
                  <a:prstClr val="white">
                    <a:lumMod val="75000"/>
                  </a:prstClr>
                </a:solidFill>
              </a:rPr>
              <a:t>16.01.2026</a:t>
            </a:fld>
            <a:endParaRPr lang="ru-RU">
              <a:solidFill>
                <a:prstClr val="white">
                  <a:lumMod val="75000"/>
                </a:prstClr>
              </a:solidFill>
            </a:endParaRPr>
          </a:p>
        </p:txBody>
      </p:sp>
      <p:sp>
        <p:nvSpPr>
          <p:cNvPr id="5" name="Footer Placeholder 4"/>
          <p:cNvSpPr>
            <a:spLocks noGrp="1"/>
          </p:cNvSpPr>
          <p:nvPr>
            <p:ph type="ftr" sz="quarter" idx="11"/>
          </p:nvPr>
        </p:nvSpPr>
        <p:spPr/>
        <p:txBody>
          <a:bodyPr/>
          <a:lstStyle/>
          <a:p>
            <a:pPr>
              <a:defRPr/>
            </a:pPr>
            <a:endParaRPr lang="ru-RU">
              <a:solidFill>
                <a:prstClr val="white">
                  <a:lumMod val="75000"/>
                </a:prstClr>
              </a:solidFill>
            </a:endParaRPr>
          </a:p>
        </p:txBody>
      </p:sp>
      <p:sp>
        <p:nvSpPr>
          <p:cNvPr id="6" name="Slide Number Placeholder 5"/>
          <p:cNvSpPr>
            <a:spLocks noGrp="1"/>
          </p:cNvSpPr>
          <p:nvPr>
            <p:ph type="sldNum" sz="quarter" idx="12"/>
          </p:nvPr>
        </p:nvSpPr>
        <p:spPr/>
        <p:txBody>
          <a:bodyPr/>
          <a:lstStyle/>
          <a:p>
            <a:pPr>
              <a:defRPr/>
            </a:pPr>
            <a:fld id="{C10A530A-8EA2-43B0-9B2D-A020382ED1D0}" type="slidenum">
              <a:rPr lang="ru-RU" smtClean="0">
                <a:solidFill>
                  <a:prstClr val="white">
                    <a:lumMod val="75000"/>
                  </a:prstClr>
                </a:solidFill>
              </a:rPr>
              <a:pPr>
                <a:defRPr/>
              </a:pPr>
              <a:t>‹#›</a:t>
            </a:fld>
            <a:endParaRPr lang="ru-RU">
              <a:solidFill>
                <a:prstClr val="white">
                  <a:lumMod val="75000"/>
                </a:prstClr>
              </a:solidFill>
            </a:endParaRPr>
          </a:p>
        </p:txBody>
      </p:sp>
    </p:spTree>
    <p:extLst>
      <p:ext uri="{BB962C8B-B14F-4D97-AF65-F5344CB8AC3E}">
        <p14:creationId xmlns:p14="http://schemas.microsoft.com/office/powerpoint/2010/main" val="236796234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Content Placeholder 2"/>
          <p:cNvSpPr>
            <a:spLocks noGrp="1"/>
          </p:cNvSpPr>
          <p:nvPr>
            <p:ph sz="half" idx="1"/>
          </p:nvPr>
        </p:nvSpPr>
        <p:spPr>
          <a:xfrm>
            <a:off x="1141412" y="2667002"/>
            <a:ext cx="4876800" cy="3124201"/>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Content Placeholder 3"/>
          <p:cNvSpPr>
            <a:spLocks noGrp="1"/>
          </p:cNvSpPr>
          <p:nvPr>
            <p:ph sz="half" idx="2"/>
          </p:nvPr>
        </p:nvSpPr>
        <p:spPr>
          <a:xfrm>
            <a:off x="6170612" y="2667000"/>
            <a:ext cx="4876800" cy="3124200"/>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Date Placeholder 4"/>
          <p:cNvSpPr>
            <a:spLocks noGrp="1"/>
          </p:cNvSpPr>
          <p:nvPr>
            <p:ph type="dt" sz="half" idx="10"/>
          </p:nvPr>
        </p:nvSpPr>
        <p:spPr/>
        <p:txBody>
          <a:bodyPr/>
          <a:lstStyle/>
          <a:p>
            <a:pPr>
              <a:defRPr/>
            </a:pPr>
            <a:fld id="{B2030965-2305-4E4C-A272-27E70A1A8D67}" type="datetime1">
              <a:rPr lang="ru-RU" smtClean="0">
                <a:solidFill>
                  <a:prstClr val="white">
                    <a:lumMod val="75000"/>
                  </a:prstClr>
                </a:solidFill>
              </a:rPr>
              <a:t>16.01.2026</a:t>
            </a:fld>
            <a:endParaRPr lang="ru-RU">
              <a:solidFill>
                <a:prstClr val="white">
                  <a:lumMod val="75000"/>
                </a:prstClr>
              </a:solidFill>
            </a:endParaRPr>
          </a:p>
        </p:txBody>
      </p:sp>
      <p:sp>
        <p:nvSpPr>
          <p:cNvPr id="6" name="Footer Placeholder 5"/>
          <p:cNvSpPr>
            <a:spLocks noGrp="1"/>
          </p:cNvSpPr>
          <p:nvPr>
            <p:ph type="ftr" sz="quarter" idx="11"/>
          </p:nvPr>
        </p:nvSpPr>
        <p:spPr/>
        <p:txBody>
          <a:bodyPr/>
          <a:lstStyle/>
          <a:p>
            <a:pPr>
              <a:defRPr/>
            </a:pPr>
            <a:endParaRPr lang="ru-RU">
              <a:solidFill>
                <a:prstClr val="white">
                  <a:lumMod val="75000"/>
                </a:prstClr>
              </a:solidFill>
            </a:endParaRPr>
          </a:p>
        </p:txBody>
      </p:sp>
      <p:sp>
        <p:nvSpPr>
          <p:cNvPr id="7" name="Slide Number Placeholder 6"/>
          <p:cNvSpPr>
            <a:spLocks noGrp="1"/>
          </p:cNvSpPr>
          <p:nvPr>
            <p:ph type="sldNum" sz="quarter" idx="12"/>
          </p:nvPr>
        </p:nvSpPr>
        <p:spPr/>
        <p:txBody>
          <a:bodyPr/>
          <a:lstStyle/>
          <a:p>
            <a:pPr>
              <a:defRPr/>
            </a:pPr>
            <a:fld id="{FBD8682A-30F2-4EF5-A0C4-856A5312C591}" type="slidenum">
              <a:rPr lang="ru-RU" smtClean="0">
                <a:solidFill>
                  <a:prstClr val="white">
                    <a:lumMod val="75000"/>
                  </a:prstClr>
                </a:solidFill>
              </a:rPr>
              <a:pPr>
                <a:defRPr/>
              </a:pPr>
              <a:t>‹#›</a:t>
            </a:fld>
            <a:endParaRPr lang="ru-RU">
              <a:solidFill>
                <a:prstClr val="white">
                  <a:lumMod val="75000"/>
                </a:prstClr>
              </a:solidFill>
            </a:endParaRPr>
          </a:p>
        </p:txBody>
      </p:sp>
    </p:spTree>
    <p:extLst>
      <p:ext uri="{BB962C8B-B14F-4D97-AF65-F5344CB8AC3E}">
        <p14:creationId xmlns:p14="http://schemas.microsoft.com/office/powerpoint/2010/main" val="273708062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ru-RU"/>
              <a:t>Образец заголовка</a:t>
            </a:r>
            <a:endParaRPr lang="en-US" dirty="0"/>
          </a:p>
        </p:txBody>
      </p:sp>
      <p:sp>
        <p:nvSpPr>
          <p:cNvPr id="3" name="Text Placeholder 2"/>
          <p:cNvSpPr>
            <a:spLocks noGrp="1"/>
          </p:cNvSpPr>
          <p:nvPr>
            <p:ph type="body" idx="1"/>
          </p:nvPr>
        </p:nvSpPr>
        <p:spPr>
          <a:xfrm>
            <a:off x="1429281" y="2658535"/>
            <a:ext cx="4588931" cy="576263"/>
          </a:xfrm>
        </p:spPr>
        <p:txBody>
          <a:bodyPr anchor="b">
            <a:noAutofit/>
          </a:bodyPr>
          <a:lstStyle>
            <a:lvl1pPr marL="0" indent="0">
              <a:buNone/>
              <a:defRPr sz="2800" b="0"/>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ru-RU"/>
              <a:t>Образец текста</a:t>
            </a:r>
          </a:p>
        </p:txBody>
      </p:sp>
      <p:sp>
        <p:nvSpPr>
          <p:cNvPr id="4" name="Content Placeholder 3"/>
          <p:cNvSpPr>
            <a:spLocks noGrp="1"/>
          </p:cNvSpPr>
          <p:nvPr>
            <p:ph sz="half" idx="2"/>
          </p:nvPr>
        </p:nvSpPr>
        <p:spPr>
          <a:xfrm>
            <a:off x="1141412" y="3243265"/>
            <a:ext cx="4876800" cy="2547937"/>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Text Placeholder 4"/>
          <p:cNvSpPr>
            <a:spLocks noGrp="1"/>
          </p:cNvSpPr>
          <p:nvPr>
            <p:ph type="body" sz="quarter" idx="3"/>
          </p:nvPr>
        </p:nvSpPr>
        <p:spPr>
          <a:xfrm>
            <a:off x="6443133" y="2667002"/>
            <a:ext cx="4604280" cy="576263"/>
          </a:xfrm>
        </p:spPr>
        <p:txBody>
          <a:bodyPr anchor="b">
            <a:noAutofit/>
          </a:bodyPr>
          <a:lstStyle>
            <a:lvl1pPr marL="0" indent="0">
              <a:buNone/>
              <a:defRPr sz="2800" b="0"/>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ru-RU"/>
              <a:t>Образец текста</a:t>
            </a:r>
          </a:p>
        </p:txBody>
      </p:sp>
      <p:sp>
        <p:nvSpPr>
          <p:cNvPr id="6" name="Content Placeholder 5"/>
          <p:cNvSpPr>
            <a:spLocks noGrp="1"/>
          </p:cNvSpPr>
          <p:nvPr>
            <p:ph sz="quarter" idx="4"/>
          </p:nvPr>
        </p:nvSpPr>
        <p:spPr>
          <a:xfrm>
            <a:off x="6170614" y="3243265"/>
            <a:ext cx="4876801" cy="2547937"/>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7" name="Date Placeholder 6"/>
          <p:cNvSpPr>
            <a:spLocks noGrp="1"/>
          </p:cNvSpPr>
          <p:nvPr>
            <p:ph type="dt" sz="half" idx="10"/>
          </p:nvPr>
        </p:nvSpPr>
        <p:spPr/>
        <p:txBody>
          <a:bodyPr/>
          <a:lstStyle/>
          <a:p>
            <a:pPr>
              <a:defRPr/>
            </a:pPr>
            <a:fld id="{C4BBA7E5-4FDA-433B-9EA2-9D0F41DE4D87}" type="datetime1">
              <a:rPr lang="ru-RU" smtClean="0">
                <a:solidFill>
                  <a:prstClr val="white">
                    <a:lumMod val="75000"/>
                  </a:prstClr>
                </a:solidFill>
              </a:rPr>
              <a:t>16.01.2026</a:t>
            </a:fld>
            <a:endParaRPr lang="ru-RU">
              <a:solidFill>
                <a:prstClr val="white">
                  <a:lumMod val="75000"/>
                </a:prstClr>
              </a:solidFill>
            </a:endParaRPr>
          </a:p>
        </p:txBody>
      </p:sp>
      <p:sp>
        <p:nvSpPr>
          <p:cNvPr id="8" name="Footer Placeholder 7"/>
          <p:cNvSpPr>
            <a:spLocks noGrp="1"/>
          </p:cNvSpPr>
          <p:nvPr>
            <p:ph type="ftr" sz="quarter" idx="11"/>
          </p:nvPr>
        </p:nvSpPr>
        <p:spPr/>
        <p:txBody>
          <a:bodyPr/>
          <a:lstStyle/>
          <a:p>
            <a:pPr>
              <a:defRPr/>
            </a:pPr>
            <a:endParaRPr lang="ru-RU">
              <a:solidFill>
                <a:prstClr val="white">
                  <a:lumMod val="75000"/>
                </a:prstClr>
              </a:solidFill>
            </a:endParaRPr>
          </a:p>
        </p:txBody>
      </p:sp>
      <p:sp>
        <p:nvSpPr>
          <p:cNvPr id="9" name="Slide Number Placeholder 8"/>
          <p:cNvSpPr>
            <a:spLocks noGrp="1"/>
          </p:cNvSpPr>
          <p:nvPr>
            <p:ph type="sldNum" sz="quarter" idx="12"/>
          </p:nvPr>
        </p:nvSpPr>
        <p:spPr/>
        <p:txBody>
          <a:bodyPr/>
          <a:lstStyle/>
          <a:p>
            <a:pPr>
              <a:defRPr/>
            </a:pPr>
            <a:fld id="{D34B4D49-B67D-4C72-8E51-CF8CD5B9E73F}" type="slidenum">
              <a:rPr lang="ru-RU" smtClean="0">
                <a:solidFill>
                  <a:prstClr val="white">
                    <a:lumMod val="75000"/>
                  </a:prstClr>
                </a:solidFill>
              </a:rPr>
              <a:pPr>
                <a:defRPr/>
              </a:pPr>
              <a:t>‹#›</a:t>
            </a:fld>
            <a:endParaRPr lang="ru-RU">
              <a:solidFill>
                <a:prstClr val="white">
                  <a:lumMod val="75000"/>
                </a:prstClr>
              </a:solidFill>
            </a:endParaRPr>
          </a:p>
        </p:txBody>
      </p:sp>
    </p:spTree>
    <p:extLst>
      <p:ext uri="{BB962C8B-B14F-4D97-AF65-F5344CB8AC3E}">
        <p14:creationId xmlns:p14="http://schemas.microsoft.com/office/powerpoint/2010/main" val="175509978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Date Placeholder 2"/>
          <p:cNvSpPr>
            <a:spLocks noGrp="1"/>
          </p:cNvSpPr>
          <p:nvPr>
            <p:ph type="dt" sz="half" idx="10"/>
          </p:nvPr>
        </p:nvSpPr>
        <p:spPr/>
        <p:txBody>
          <a:bodyPr/>
          <a:lstStyle/>
          <a:p>
            <a:pPr>
              <a:defRPr/>
            </a:pPr>
            <a:fld id="{3D9BFBF9-8C6B-4F58-8BFB-11040B27588F}" type="datetime1">
              <a:rPr lang="ru-RU" smtClean="0">
                <a:solidFill>
                  <a:prstClr val="white">
                    <a:lumMod val="75000"/>
                  </a:prstClr>
                </a:solidFill>
              </a:rPr>
              <a:t>16.01.2026</a:t>
            </a:fld>
            <a:endParaRPr lang="ru-RU">
              <a:solidFill>
                <a:prstClr val="white">
                  <a:lumMod val="75000"/>
                </a:prstClr>
              </a:solidFill>
            </a:endParaRPr>
          </a:p>
        </p:txBody>
      </p:sp>
      <p:sp>
        <p:nvSpPr>
          <p:cNvPr id="4" name="Footer Placeholder 3"/>
          <p:cNvSpPr>
            <a:spLocks noGrp="1"/>
          </p:cNvSpPr>
          <p:nvPr>
            <p:ph type="ftr" sz="quarter" idx="11"/>
          </p:nvPr>
        </p:nvSpPr>
        <p:spPr/>
        <p:txBody>
          <a:bodyPr/>
          <a:lstStyle/>
          <a:p>
            <a:pPr>
              <a:defRPr/>
            </a:pPr>
            <a:endParaRPr lang="ru-RU">
              <a:solidFill>
                <a:prstClr val="white">
                  <a:lumMod val="75000"/>
                </a:prstClr>
              </a:solidFill>
            </a:endParaRPr>
          </a:p>
        </p:txBody>
      </p:sp>
      <p:sp>
        <p:nvSpPr>
          <p:cNvPr id="5" name="Slide Number Placeholder 4"/>
          <p:cNvSpPr>
            <a:spLocks noGrp="1"/>
          </p:cNvSpPr>
          <p:nvPr>
            <p:ph type="sldNum" sz="quarter" idx="12"/>
          </p:nvPr>
        </p:nvSpPr>
        <p:spPr/>
        <p:txBody>
          <a:bodyPr/>
          <a:lstStyle/>
          <a:p>
            <a:pPr>
              <a:defRPr/>
            </a:pPr>
            <a:fld id="{355B50FD-09F2-4366-833A-DDFCFE701D62}" type="slidenum">
              <a:rPr lang="ru-RU" smtClean="0">
                <a:solidFill>
                  <a:prstClr val="white">
                    <a:lumMod val="75000"/>
                  </a:prstClr>
                </a:solidFill>
              </a:rPr>
              <a:pPr>
                <a:defRPr/>
              </a:pPr>
              <a:t>‹#›</a:t>
            </a:fld>
            <a:endParaRPr lang="ru-RU">
              <a:solidFill>
                <a:prstClr val="white">
                  <a:lumMod val="75000"/>
                </a:prstClr>
              </a:solidFill>
            </a:endParaRPr>
          </a:p>
        </p:txBody>
      </p:sp>
    </p:spTree>
    <p:extLst>
      <p:ext uri="{BB962C8B-B14F-4D97-AF65-F5344CB8AC3E}">
        <p14:creationId xmlns:p14="http://schemas.microsoft.com/office/powerpoint/2010/main" val="1785043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34C9EAB4-A694-4686-BBE7-37C8907A7F58}" type="datetime1">
              <a:rPr lang="ru-RU" smtClean="0">
                <a:solidFill>
                  <a:prstClr val="white">
                    <a:lumMod val="75000"/>
                  </a:prstClr>
                </a:solidFill>
              </a:rPr>
              <a:t>16.01.2026</a:t>
            </a:fld>
            <a:endParaRPr lang="ru-RU">
              <a:solidFill>
                <a:prstClr val="white">
                  <a:lumMod val="75000"/>
                </a:prstClr>
              </a:solidFill>
            </a:endParaRPr>
          </a:p>
        </p:txBody>
      </p:sp>
      <p:sp>
        <p:nvSpPr>
          <p:cNvPr id="3" name="Footer Placeholder 2"/>
          <p:cNvSpPr>
            <a:spLocks noGrp="1"/>
          </p:cNvSpPr>
          <p:nvPr>
            <p:ph type="ftr" sz="quarter" idx="11"/>
          </p:nvPr>
        </p:nvSpPr>
        <p:spPr/>
        <p:txBody>
          <a:bodyPr/>
          <a:lstStyle/>
          <a:p>
            <a:pPr>
              <a:defRPr/>
            </a:pPr>
            <a:endParaRPr lang="ru-RU">
              <a:solidFill>
                <a:prstClr val="white">
                  <a:lumMod val="75000"/>
                </a:prstClr>
              </a:solidFill>
            </a:endParaRPr>
          </a:p>
        </p:txBody>
      </p:sp>
      <p:sp>
        <p:nvSpPr>
          <p:cNvPr id="4" name="Slide Number Placeholder 3"/>
          <p:cNvSpPr>
            <a:spLocks noGrp="1"/>
          </p:cNvSpPr>
          <p:nvPr>
            <p:ph type="sldNum" sz="quarter" idx="12"/>
          </p:nvPr>
        </p:nvSpPr>
        <p:spPr/>
        <p:txBody>
          <a:bodyPr/>
          <a:lstStyle/>
          <a:p>
            <a:pPr>
              <a:defRPr/>
            </a:pPr>
            <a:fld id="{17403CB9-8349-4A72-8E1D-90428BCD5320}" type="slidenum">
              <a:rPr lang="ru-RU" smtClean="0">
                <a:solidFill>
                  <a:prstClr val="white">
                    <a:lumMod val="75000"/>
                  </a:prstClr>
                </a:solidFill>
              </a:rPr>
              <a:pPr>
                <a:defRPr/>
              </a:pPr>
              <a:t>‹#›</a:t>
            </a:fld>
            <a:endParaRPr lang="ru-RU">
              <a:solidFill>
                <a:prstClr val="white">
                  <a:lumMod val="75000"/>
                </a:prstClr>
              </a:solidFill>
            </a:endParaRPr>
          </a:p>
        </p:txBody>
      </p:sp>
    </p:spTree>
    <p:extLst>
      <p:ext uri="{BB962C8B-B14F-4D97-AF65-F5344CB8AC3E}">
        <p14:creationId xmlns:p14="http://schemas.microsoft.com/office/powerpoint/2010/main" val="106112883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141416" y="1600200"/>
            <a:ext cx="3549121" cy="1371600"/>
          </a:xfrm>
        </p:spPr>
        <p:txBody>
          <a:bodyPr anchor="b">
            <a:normAutofit/>
          </a:bodyPr>
          <a:lstStyle>
            <a:lvl1pPr algn="l">
              <a:defRPr sz="2400" b="0"/>
            </a:lvl1pPr>
          </a:lstStyle>
          <a:p>
            <a:r>
              <a:rPr lang="ru-RU"/>
              <a:t>Образец заголовка</a:t>
            </a:r>
            <a:endParaRPr lang="en-US" dirty="0"/>
          </a:p>
        </p:txBody>
      </p:sp>
      <p:sp>
        <p:nvSpPr>
          <p:cNvPr id="3" name="Content Placeholder 2"/>
          <p:cNvSpPr>
            <a:spLocks noGrp="1"/>
          </p:cNvSpPr>
          <p:nvPr>
            <p:ph idx="1"/>
          </p:nvPr>
        </p:nvSpPr>
        <p:spPr>
          <a:xfrm>
            <a:off x="5103813" y="609601"/>
            <a:ext cx="5943601" cy="51816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Text Placeholder 3"/>
          <p:cNvSpPr>
            <a:spLocks noGrp="1"/>
          </p:cNvSpPr>
          <p:nvPr>
            <p:ph type="body" sz="half" idx="2"/>
          </p:nvPr>
        </p:nvSpPr>
        <p:spPr>
          <a:xfrm>
            <a:off x="1141416" y="2971800"/>
            <a:ext cx="3549121" cy="1828800"/>
          </a:xfrm>
        </p:spPr>
        <p:txBody>
          <a:bodyPr>
            <a:normAutofit/>
          </a:bodyPr>
          <a:lstStyle>
            <a:lvl1pPr marL="0" indent="0">
              <a:buNone/>
              <a:defRPr sz="1600"/>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ru-RU"/>
              <a:t>Образец текста</a:t>
            </a:r>
          </a:p>
        </p:txBody>
      </p:sp>
      <p:sp>
        <p:nvSpPr>
          <p:cNvPr id="5" name="Date Placeholder 4"/>
          <p:cNvSpPr>
            <a:spLocks noGrp="1"/>
          </p:cNvSpPr>
          <p:nvPr>
            <p:ph type="dt" sz="half" idx="10"/>
          </p:nvPr>
        </p:nvSpPr>
        <p:spPr/>
        <p:txBody>
          <a:bodyPr/>
          <a:lstStyle/>
          <a:p>
            <a:pPr>
              <a:defRPr/>
            </a:pPr>
            <a:fld id="{90DE70CE-CC4D-4C32-8697-96179B23ACEC}" type="datetime1">
              <a:rPr lang="ru-RU" smtClean="0">
                <a:solidFill>
                  <a:prstClr val="white">
                    <a:lumMod val="75000"/>
                  </a:prstClr>
                </a:solidFill>
              </a:rPr>
              <a:t>16.01.2026</a:t>
            </a:fld>
            <a:endParaRPr lang="ru-RU">
              <a:solidFill>
                <a:prstClr val="white">
                  <a:lumMod val="75000"/>
                </a:prstClr>
              </a:solidFill>
            </a:endParaRPr>
          </a:p>
        </p:txBody>
      </p:sp>
      <p:sp>
        <p:nvSpPr>
          <p:cNvPr id="6" name="Footer Placeholder 5"/>
          <p:cNvSpPr>
            <a:spLocks noGrp="1"/>
          </p:cNvSpPr>
          <p:nvPr>
            <p:ph type="ftr" sz="quarter" idx="11"/>
          </p:nvPr>
        </p:nvSpPr>
        <p:spPr/>
        <p:txBody>
          <a:bodyPr/>
          <a:lstStyle/>
          <a:p>
            <a:pPr>
              <a:defRPr/>
            </a:pPr>
            <a:endParaRPr lang="ru-RU">
              <a:solidFill>
                <a:prstClr val="white">
                  <a:lumMod val="75000"/>
                </a:prstClr>
              </a:solidFill>
            </a:endParaRPr>
          </a:p>
        </p:txBody>
      </p:sp>
      <p:sp>
        <p:nvSpPr>
          <p:cNvPr id="7" name="Slide Number Placeholder 6"/>
          <p:cNvSpPr>
            <a:spLocks noGrp="1"/>
          </p:cNvSpPr>
          <p:nvPr>
            <p:ph type="sldNum" sz="quarter" idx="12"/>
          </p:nvPr>
        </p:nvSpPr>
        <p:spPr/>
        <p:txBody>
          <a:bodyPr/>
          <a:lstStyle/>
          <a:p>
            <a:pPr>
              <a:defRPr/>
            </a:pPr>
            <a:fld id="{1E018DD3-8873-443D-AA2F-8812A03DD086}" type="slidenum">
              <a:rPr lang="ru-RU" smtClean="0">
                <a:solidFill>
                  <a:prstClr val="white">
                    <a:lumMod val="75000"/>
                  </a:prstClr>
                </a:solidFill>
              </a:rPr>
              <a:pPr>
                <a:defRPr/>
              </a:pPr>
              <a:t>‹#›</a:t>
            </a:fld>
            <a:endParaRPr lang="ru-RU">
              <a:solidFill>
                <a:prstClr val="white">
                  <a:lumMod val="75000"/>
                </a:prstClr>
              </a:solidFill>
            </a:endParaRPr>
          </a:p>
        </p:txBody>
      </p:sp>
    </p:spTree>
    <p:extLst>
      <p:ext uri="{BB962C8B-B14F-4D97-AF65-F5344CB8AC3E}">
        <p14:creationId xmlns:p14="http://schemas.microsoft.com/office/powerpoint/2010/main" val="375919922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141416" y="1600200"/>
            <a:ext cx="5334001" cy="1371600"/>
          </a:xfrm>
        </p:spPr>
        <p:txBody>
          <a:bodyPr anchor="b">
            <a:normAutofit/>
          </a:bodyPr>
          <a:lstStyle>
            <a:lvl1pPr algn="l">
              <a:defRPr sz="2800" b="0"/>
            </a:lvl1pPr>
          </a:lstStyle>
          <a:p>
            <a:r>
              <a:rPr lang="ru-RU"/>
              <a:t>Образец заголовка</a:t>
            </a:r>
            <a:endParaRPr lang="en-US" dirty="0"/>
          </a:p>
        </p:txBody>
      </p:sp>
      <p:sp>
        <p:nvSpPr>
          <p:cNvPr id="14" name="Picture Placeholder 2"/>
          <p:cNvSpPr>
            <a:spLocks noGrp="1" noChangeAspect="1"/>
          </p:cNvSpPr>
          <p:nvPr>
            <p:ph type="pic" idx="1"/>
          </p:nvPr>
        </p:nvSpPr>
        <p:spPr>
          <a:xfrm>
            <a:off x="7433737" y="-18288"/>
            <a:ext cx="3276599" cy="6903720"/>
          </a:xfrm>
          <a:ln w="38100">
            <a:gradFill flip="none" rotWithShape="1">
              <a:gsLst>
                <a:gs pos="0">
                  <a:schemeClr val="bg2"/>
                </a:gs>
                <a:gs pos="100000">
                  <a:schemeClr val="bg2">
                    <a:lumMod val="75000"/>
                  </a:schemeClr>
                </a:gs>
              </a:gsLst>
              <a:lin ang="5400000" scaled="0"/>
              <a:tileRect/>
            </a:gradFill>
          </a:ln>
          <a:effectLst>
            <a:innerShdw blurRad="57150" dist="38100" dir="10800000">
              <a:srgbClr val="000000">
                <a:alpha val="70000"/>
              </a:srgbClr>
            </a:innerShdw>
          </a:effectLst>
        </p:spPr>
        <p:txBody>
          <a:bodyPr anchor="t">
            <a:normAutofit/>
          </a:bodyPr>
          <a:lstStyle>
            <a:lvl1pPr marL="0" indent="0" algn="ctr">
              <a:buNone/>
              <a:defRPr sz="1600"/>
            </a:lvl1pPr>
            <a:lvl2pPr marL="457189" indent="0">
              <a:buNone/>
              <a:defRPr sz="1600"/>
            </a:lvl2pPr>
            <a:lvl3pPr marL="914377" indent="0">
              <a:buNone/>
              <a:defRPr sz="1600"/>
            </a:lvl3pPr>
            <a:lvl4pPr marL="1371566" indent="0">
              <a:buNone/>
              <a:defRPr sz="1600"/>
            </a:lvl4pPr>
            <a:lvl5pPr marL="1828754" indent="0">
              <a:buNone/>
              <a:defRPr sz="1600"/>
            </a:lvl5pPr>
            <a:lvl6pPr marL="2285943" indent="0">
              <a:buNone/>
              <a:defRPr sz="1600"/>
            </a:lvl6pPr>
            <a:lvl7pPr marL="2743131" indent="0">
              <a:buNone/>
              <a:defRPr sz="1600"/>
            </a:lvl7pPr>
            <a:lvl8pPr marL="3200320" indent="0">
              <a:buNone/>
              <a:defRPr sz="1600"/>
            </a:lvl8pPr>
            <a:lvl9pPr marL="3657509" indent="0">
              <a:buNone/>
              <a:defRPr sz="1600"/>
            </a:lvl9pPr>
          </a:lstStyle>
          <a:p>
            <a:r>
              <a:rPr lang="ru-RU"/>
              <a:t>Вставка рисунка</a:t>
            </a:r>
            <a:endParaRPr lang="en-US" dirty="0"/>
          </a:p>
        </p:txBody>
      </p:sp>
      <p:sp>
        <p:nvSpPr>
          <p:cNvPr id="4" name="Text Placeholder 3"/>
          <p:cNvSpPr>
            <a:spLocks noGrp="1"/>
          </p:cNvSpPr>
          <p:nvPr>
            <p:ph type="body" sz="half" idx="2"/>
          </p:nvPr>
        </p:nvSpPr>
        <p:spPr>
          <a:xfrm>
            <a:off x="1141416" y="2971800"/>
            <a:ext cx="5334001" cy="1828800"/>
          </a:xfrm>
        </p:spPr>
        <p:txBody>
          <a:bodyPr>
            <a:normAutofit/>
          </a:bodyPr>
          <a:lstStyle>
            <a:lvl1pPr marL="0" indent="0">
              <a:buNone/>
              <a:defRPr sz="1800"/>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ru-RU"/>
              <a:t>Образец текста</a:t>
            </a:r>
          </a:p>
        </p:txBody>
      </p:sp>
      <p:sp>
        <p:nvSpPr>
          <p:cNvPr id="5" name="Date Placeholder 4"/>
          <p:cNvSpPr>
            <a:spLocks noGrp="1"/>
          </p:cNvSpPr>
          <p:nvPr>
            <p:ph type="dt" sz="half" idx="10"/>
          </p:nvPr>
        </p:nvSpPr>
        <p:spPr>
          <a:xfrm>
            <a:off x="6399212" y="5883276"/>
            <a:ext cx="914400" cy="365125"/>
          </a:xfrm>
        </p:spPr>
        <p:txBody>
          <a:bodyPr/>
          <a:lstStyle/>
          <a:p>
            <a:pPr>
              <a:defRPr/>
            </a:pPr>
            <a:fld id="{11A3E03C-FC33-4FD0-8141-074C8895105D}" type="datetime1">
              <a:rPr lang="ru-RU" smtClean="0">
                <a:solidFill>
                  <a:prstClr val="white">
                    <a:lumMod val="75000"/>
                  </a:prstClr>
                </a:solidFill>
              </a:rPr>
              <a:t>16.01.2026</a:t>
            </a:fld>
            <a:endParaRPr lang="ru-RU">
              <a:solidFill>
                <a:prstClr val="white">
                  <a:lumMod val="75000"/>
                </a:prstClr>
              </a:solidFill>
            </a:endParaRPr>
          </a:p>
        </p:txBody>
      </p:sp>
      <p:sp>
        <p:nvSpPr>
          <p:cNvPr id="6" name="Footer Placeholder 5"/>
          <p:cNvSpPr>
            <a:spLocks noGrp="1"/>
          </p:cNvSpPr>
          <p:nvPr>
            <p:ph type="ftr" sz="quarter" idx="11"/>
          </p:nvPr>
        </p:nvSpPr>
        <p:spPr>
          <a:xfrm>
            <a:off x="1141412" y="5883276"/>
            <a:ext cx="5105400" cy="365125"/>
          </a:xfrm>
        </p:spPr>
        <p:txBody>
          <a:bodyPr/>
          <a:lstStyle/>
          <a:p>
            <a:pPr>
              <a:defRPr/>
            </a:pPr>
            <a:endParaRPr lang="ru-RU">
              <a:solidFill>
                <a:prstClr val="white">
                  <a:lumMod val="75000"/>
                </a:prstClr>
              </a:solidFill>
            </a:endParaRPr>
          </a:p>
        </p:txBody>
      </p:sp>
      <p:sp>
        <p:nvSpPr>
          <p:cNvPr id="7" name="Slide Number Placeholder 6"/>
          <p:cNvSpPr>
            <a:spLocks noGrp="1"/>
          </p:cNvSpPr>
          <p:nvPr>
            <p:ph type="sldNum" sz="quarter" idx="12"/>
          </p:nvPr>
        </p:nvSpPr>
        <p:spPr>
          <a:xfrm>
            <a:off x="10742617" y="5883276"/>
            <a:ext cx="322567" cy="365125"/>
          </a:xfrm>
        </p:spPr>
        <p:txBody>
          <a:bodyPr/>
          <a:lstStyle/>
          <a:p>
            <a:pPr>
              <a:defRPr/>
            </a:pPr>
            <a:fld id="{74D48F71-826B-4DF4-B98B-630591075D90}" type="slidenum">
              <a:rPr lang="ru-RU" smtClean="0">
                <a:solidFill>
                  <a:prstClr val="white">
                    <a:lumMod val="75000"/>
                  </a:prstClr>
                </a:solidFill>
              </a:rPr>
              <a:pPr>
                <a:defRPr/>
              </a:pPr>
              <a:t>‹#›</a:t>
            </a:fld>
            <a:endParaRPr lang="ru-RU">
              <a:solidFill>
                <a:prstClr val="white">
                  <a:lumMod val="75000"/>
                </a:prstClr>
              </a:solidFill>
            </a:endParaRPr>
          </a:p>
        </p:txBody>
      </p:sp>
    </p:spTree>
    <p:extLst>
      <p:ext uri="{BB962C8B-B14F-4D97-AF65-F5344CB8AC3E}">
        <p14:creationId xmlns:p14="http://schemas.microsoft.com/office/powerpoint/2010/main" val="170183019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Панорамная фотография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141413" y="4732865"/>
            <a:ext cx="9906000" cy="566739"/>
          </a:xfrm>
        </p:spPr>
        <p:txBody>
          <a:bodyPr anchor="b">
            <a:normAutofit/>
          </a:bodyPr>
          <a:lstStyle>
            <a:lvl1pPr algn="l">
              <a:defRPr sz="2400" b="0"/>
            </a:lvl1pPr>
          </a:lstStyle>
          <a:p>
            <a:r>
              <a:rPr lang="ru-RU"/>
              <a:t>Образец заголовка</a:t>
            </a:r>
            <a:endParaRPr lang="en-US" dirty="0"/>
          </a:p>
        </p:txBody>
      </p:sp>
      <p:sp>
        <p:nvSpPr>
          <p:cNvPr id="3" name="Picture Placeholder 2"/>
          <p:cNvSpPr>
            <a:spLocks noGrp="1" noChangeAspect="1"/>
          </p:cNvSpPr>
          <p:nvPr>
            <p:ph type="pic" idx="1"/>
          </p:nvPr>
        </p:nvSpPr>
        <p:spPr>
          <a:xfrm>
            <a:off x="1979612" y="932112"/>
            <a:ext cx="8225944" cy="3164976"/>
          </a:xfrm>
          <a:prstGeom prst="roundRect">
            <a:avLst>
              <a:gd name="adj" fmla="val 43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189" indent="0">
              <a:buNone/>
              <a:defRPr sz="1600"/>
            </a:lvl2pPr>
            <a:lvl3pPr marL="914377" indent="0">
              <a:buNone/>
              <a:defRPr sz="1600"/>
            </a:lvl3pPr>
            <a:lvl4pPr marL="1371566" indent="0">
              <a:buNone/>
              <a:defRPr sz="1600"/>
            </a:lvl4pPr>
            <a:lvl5pPr marL="1828754" indent="0">
              <a:buNone/>
              <a:defRPr sz="1600"/>
            </a:lvl5pPr>
            <a:lvl6pPr marL="2285943" indent="0">
              <a:buNone/>
              <a:defRPr sz="1600"/>
            </a:lvl6pPr>
            <a:lvl7pPr marL="2743131" indent="0">
              <a:buNone/>
              <a:defRPr sz="1600"/>
            </a:lvl7pPr>
            <a:lvl8pPr marL="3200320" indent="0">
              <a:buNone/>
              <a:defRPr sz="1600"/>
            </a:lvl8pPr>
            <a:lvl9pPr marL="3657509" indent="0">
              <a:buNone/>
              <a:defRPr sz="1600"/>
            </a:lvl9pPr>
          </a:lstStyle>
          <a:p>
            <a:r>
              <a:rPr lang="ru-RU"/>
              <a:t>Вставка рисунка</a:t>
            </a:r>
            <a:endParaRPr lang="en-US" dirty="0"/>
          </a:p>
        </p:txBody>
      </p:sp>
      <p:sp>
        <p:nvSpPr>
          <p:cNvPr id="4" name="Text Placeholder 3"/>
          <p:cNvSpPr>
            <a:spLocks noGrp="1"/>
          </p:cNvSpPr>
          <p:nvPr>
            <p:ph type="body" sz="half" idx="2"/>
          </p:nvPr>
        </p:nvSpPr>
        <p:spPr>
          <a:xfrm>
            <a:off x="1141413" y="5299603"/>
            <a:ext cx="9906000" cy="493712"/>
          </a:xfrm>
        </p:spPr>
        <p:txBody>
          <a:bodyPr>
            <a:normAutofit/>
          </a:bodyPr>
          <a:lstStyle>
            <a:lvl1pPr marL="0" indent="0">
              <a:buNone/>
              <a:defRPr sz="1400"/>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ru-RU"/>
              <a:t>Образец текста</a:t>
            </a:r>
          </a:p>
        </p:txBody>
      </p:sp>
      <p:sp>
        <p:nvSpPr>
          <p:cNvPr id="5" name="Date Placeholder 4"/>
          <p:cNvSpPr>
            <a:spLocks noGrp="1"/>
          </p:cNvSpPr>
          <p:nvPr>
            <p:ph type="dt" sz="half" idx="10"/>
          </p:nvPr>
        </p:nvSpPr>
        <p:spPr/>
        <p:txBody>
          <a:bodyPr/>
          <a:lstStyle/>
          <a:p>
            <a:pPr>
              <a:defRPr/>
            </a:pPr>
            <a:fld id="{60B9CCE1-DB74-467B-BBE9-64AD473323EA}" type="datetime1">
              <a:rPr lang="ru-RU" smtClean="0">
                <a:solidFill>
                  <a:prstClr val="white">
                    <a:lumMod val="75000"/>
                  </a:prstClr>
                </a:solidFill>
              </a:rPr>
              <a:t>16.01.2026</a:t>
            </a:fld>
            <a:endParaRPr lang="ru-RU">
              <a:solidFill>
                <a:prstClr val="white">
                  <a:lumMod val="75000"/>
                </a:prstClr>
              </a:solidFill>
            </a:endParaRPr>
          </a:p>
        </p:txBody>
      </p:sp>
      <p:sp>
        <p:nvSpPr>
          <p:cNvPr id="6" name="Footer Placeholder 5"/>
          <p:cNvSpPr>
            <a:spLocks noGrp="1"/>
          </p:cNvSpPr>
          <p:nvPr>
            <p:ph type="ftr" sz="quarter" idx="11"/>
          </p:nvPr>
        </p:nvSpPr>
        <p:spPr/>
        <p:txBody>
          <a:bodyPr/>
          <a:lstStyle/>
          <a:p>
            <a:pPr>
              <a:defRPr/>
            </a:pPr>
            <a:endParaRPr lang="ru-RU">
              <a:solidFill>
                <a:prstClr val="white">
                  <a:lumMod val="75000"/>
                </a:prstClr>
              </a:solidFill>
            </a:endParaRPr>
          </a:p>
        </p:txBody>
      </p:sp>
      <p:sp>
        <p:nvSpPr>
          <p:cNvPr id="7" name="Slide Number Placeholder 6"/>
          <p:cNvSpPr>
            <a:spLocks noGrp="1"/>
          </p:cNvSpPr>
          <p:nvPr>
            <p:ph type="sldNum" sz="quarter" idx="12"/>
          </p:nvPr>
        </p:nvSpPr>
        <p:spPr/>
        <p:txBody>
          <a:bodyPr/>
          <a:lstStyle/>
          <a:p>
            <a:pPr>
              <a:defRPr/>
            </a:pPr>
            <a:fld id="{1824F985-7F8E-40A7-A66A-E1D55F591C30}" type="slidenum">
              <a:rPr lang="ru-RU" smtClean="0">
                <a:solidFill>
                  <a:prstClr val="white">
                    <a:lumMod val="75000"/>
                  </a:prstClr>
                </a:solidFill>
              </a:rPr>
              <a:pPr>
                <a:defRPr/>
              </a:pPr>
              <a:t>‹#›</a:t>
            </a:fld>
            <a:endParaRPr lang="ru-RU">
              <a:solidFill>
                <a:prstClr val="white">
                  <a:lumMod val="75000"/>
                </a:prstClr>
              </a:solidFill>
            </a:endParaRPr>
          </a:p>
        </p:txBody>
      </p:sp>
    </p:spTree>
    <p:extLst>
      <p:ext uri="{BB962C8B-B14F-4D97-AF65-F5344CB8AC3E}">
        <p14:creationId xmlns:p14="http://schemas.microsoft.com/office/powerpoint/2010/main" val="228610489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Заголовок и подпись">
    <p:spTree>
      <p:nvGrpSpPr>
        <p:cNvPr id="1" name=""/>
        <p:cNvGrpSpPr/>
        <p:nvPr/>
      </p:nvGrpSpPr>
      <p:grpSpPr>
        <a:xfrm>
          <a:off x="0" y="0"/>
          <a:ext cx="0" cy="0"/>
          <a:chOff x="0" y="0"/>
          <a:chExt cx="0" cy="0"/>
        </a:xfrm>
      </p:grpSpPr>
      <p:sp>
        <p:nvSpPr>
          <p:cNvPr id="2" name="Title 1"/>
          <p:cNvSpPr>
            <a:spLocks noGrp="1"/>
          </p:cNvSpPr>
          <p:nvPr>
            <p:ph type="title"/>
          </p:nvPr>
        </p:nvSpPr>
        <p:spPr>
          <a:xfrm>
            <a:off x="1141417" y="609603"/>
            <a:ext cx="9905999" cy="3124199"/>
          </a:xfrm>
        </p:spPr>
        <p:txBody>
          <a:bodyPr anchor="ctr">
            <a:normAutofit/>
          </a:bodyPr>
          <a:lstStyle>
            <a:lvl1pPr algn="l">
              <a:defRPr sz="3200" b="0" cap="all"/>
            </a:lvl1pPr>
          </a:lstStyle>
          <a:p>
            <a:r>
              <a:rPr lang="ru-RU"/>
              <a:t>Образец заголовка</a:t>
            </a:r>
            <a:endParaRPr lang="en-US" dirty="0"/>
          </a:p>
        </p:txBody>
      </p:sp>
      <p:sp>
        <p:nvSpPr>
          <p:cNvPr id="3" name="Text Placeholder 2"/>
          <p:cNvSpPr>
            <a:spLocks noGrp="1"/>
          </p:cNvSpPr>
          <p:nvPr>
            <p:ph type="body" idx="1"/>
          </p:nvPr>
        </p:nvSpPr>
        <p:spPr>
          <a:xfrm>
            <a:off x="1141411" y="4343400"/>
            <a:ext cx="9906000" cy="1447800"/>
          </a:xfrm>
        </p:spPr>
        <p:txBody>
          <a:bodyPr anchor="ctr">
            <a:normAutofit/>
          </a:bodyPr>
          <a:lstStyle>
            <a:lvl1pPr marL="0" indent="0" algn="l">
              <a:buNone/>
              <a:defRPr sz="2000">
                <a:gradFill flip="none" rotWithShape="1">
                  <a:gsLst>
                    <a:gs pos="0">
                      <a:schemeClr val="tx1"/>
                    </a:gs>
                    <a:gs pos="100000">
                      <a:schemeClr val="tx1">
                        <a:lumMod val="75000"/>
                      </a:schemeClr>
                    </a:gs>
                  </a:gsLst>
                  <a:lin ang="5400000" scaled="0"/>
                  <a:tileRect/>
                </a:gradFill>
              </a:defRPr>
            </a:lvl1pPr>
            <a:lvl2pPr marL="457189" indent="0">
              <a:buNone/>
              <a:defRPr sz="1800">
                <a:solidFill>
                  <a:schemeClr val="tx1">
                    <a:tint val="75000"/>
                  </a:schemeClr>
                </a:solidFill>
              </a:defRPr>
            </a:lvl2pPr>
            <a:lvl3pPr marL="914377"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1"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pPr>
              <a:defRPr/>
            </a:pPr>
            <a:fld id="{2EEE2CF1-2A17-47F2-B2BD-879C24ABE958}" type="datetime1">
              <a:rPr lang="ru-RU" smtClean="0">
                <a:solidFill>
                  <a:prstClr val="white">
                    <a:lumMod val="75000"/>
                  </a:prstClr>
                </a:solidFill>
              </a:rPr>
              <a:t>16.01.2026</a:t>
            </a:fld>
            <a:endParaRPr lang="ru-RU">
              <a:solidFill>
                <a:prstClr val="white">
                  <a:lumMod val="75000"/>
                </a:prstClr>
              </a:solidFill>
            </a:endParaRPr>
          </a:p>
        </p:txBody>
      </p:sp>
      <p:sp>
        <p:nvSpPr>
          <p:cNvPr id="5" name="Footer Placeholder 4"/>
          <p:cNvSpPr>
            <a:spLocks noGrp="1"/>
          </p:cNvSpPr>
          <p:nvPr>
            <p:ph type="ftr" sz="quarter" idx="11"/>
          </p:nvPr>
        </p:nvSpPr>
        <p:spPr/>
        <p:txBody>
          <a:bodyPr/>
          <a:lstStyle/>
          <a:p>
            <a:pPr>
              <a:defRPr/>
            </a:pPr>
            <a:endParaRPr lang="ru-RU">
              <a:solidFill>
                <a:prstClr val="white">
                  <a:lumMod val="75000"/>
                </a:prstClr>
              </a:solidFill>
            </a:endParaRPr>
          </a:p>
        </p:txBody>
      </p:sp>
      <p:sp>
        <p:nvSpPr>
          <p:cNvPr id="6" name="Slide Number Placeholder 5"/>
          <p:cNvSpPr>
            <a:spLocks noGrp="1"/>
          </p:cNvSpPr>
          <p:nvPr>
            <p:ph type="sldNum" sz="quarter" idx="12"/>
          </p:nvPr>
        </p:nvSpPr>
        <p:spPr/>
        <p:txBody>
          <a:bodyPr/>
          <a:lstStyle/>
          <a:p>
            <a:pPr>
              <a:defRPr/>
            </a:pPr>
            <a:fld id="{1824F985-7F8E-40A7-A66A-E1D55F591C30}" type="slidenum">
              <a:rPr lang="ru-RU" smtClean="0">
                <a:solidFill>
                  <a:prstClr val="white">
                    <a:lumMod val="75000"/>
                  </a:prstClr>
                </a:solidFill>
              </a:rPr>
              <a:pPr>
                <a:defRPr/>
              </a:pPr>
              <a:t>‹#›</a:t>
            </a:fld>
            <a:endParaRPr lang="ru-RU">
              <a:solidFill>
                <a:prstClr val="white">
                  <a:lumMod val="75000"/>
                </a:prstClr>
              </a:solidFill>
            </a:endParaRPr>
          </a:p>
        </p:txBody>
      </p:sp>
    </p:spTree>
    <p:extLst>
      <p:ext uri="{BB962C8B-B14F-4D97-AF65-F5344CB8AC3E}">
        <p14:creationId xmlns:p14="http://schemas.microsoft.com/office/powerpoint/2010/main" val="166393062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Цитата с подписью">
    <p:spTree>
      <p:nvGrpSpPr>
        <p:cNvPr id="1" name=""/>
        <p:cNvGrpSpPr/>
        <p:nvPr/>
      </p:nvGrpSpPr>
      <p:grpSpPr>
        <a:xfrm>
          <a:off x="0" y="0"/>
          <a:ext cx="0" cy="0"/>
          <a:chOff x="0" y="0"/>
          <a:chExt cx="0" cy="0"/>
        </a:xfrm>
      </p:grpSpPr>
      <p:sp>
        <p:nvSpPr>
          <p:cNvPr id="14" name="TextBox 13"/>
          <p:cNvSpPr txBox="1"/>
          <p:nvPr/>
        </p:nvSpPr>
        <p:spPr>
          <a:xfrm>
            <a:off x="836612" y="78682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fontAlgn="base">
              <a:spcAft>
                <a:spcPct val="0"/>
              </a:spcAft>
            </a:pPr>
            <a:r>
              <a:rPr lang="en-US" sz="8000" dirty="0">
                <a:solidFill>
                  <a:srgbClr val="6F6F6F"/>
                </a:solidFill>
                <a:effectLst>
                  <a:glow rad="38100">
                    <a:prstClr val="black">
                      <a:lumMod val="65000"/>
                      <a:lumOff val="35000"/>
                      <a:alpha val="40000"/>
                    </a:prstClr>
                  </a:glow>
                  <a:outerShdw blurRad="28575" dist="38100" dir="14040000" algn="tl" rotWithShape="0">
                    <a:srgbClr val="000000">
                      <a:alpha val="25000"/>
                    </a:srgbClr>
                  </a:outerShdw>
                </a:effectLst>
                <a:latin typeface="Arial" charset="0"/>
              </a:rPr>
              <a:t>“</a:t>
            </a:r>
          </a:p>
        </p:txBody>
      </p:sp>
      <p:sp>
        <p:nvSpPr>
          <p:cNvPr id="15" name="TextBox 14"/>
          <p:cNvSpPr txBox="1"/>
          <p:nvPr/>
        </p:nvSpPr>
        <p:spPr>
          <a:xfrm>
            <a:off x="10437812"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algn="r" fontAlgn="base">
              <a:spcAft>
                <a:spcPct val="0"/>
              </a:spcAft>
            </a:pPr>
            <a:r>
              <a:rPr lang="en-US" sz="8000" dirty="0">
                <a:solidFill>
                  <a:srgbClr val="6F6F6F"/>
                </a:solidFill>
                <a:effectLst>
                  <a:glow rad="38100">
                    <a:prstClr val="black">
                      <a:lumMod val="65000"/>
                      <a:lumOff val="35000"/>
                      <a:alpha val="40000"/>
                    </a:prstClr>
                  </a:glow>
                  <a:outerShdw blurRad="28575" dist="38100" dir="14040000" algn="tl" rotWithShape="0">
                    <a:srgbClr val="000000">
                      <a:alpha val="25000"/>
                    </a:srgbClr>
                  </a:outerShdw>
                </a:effectLst>
                <a:latin typeface="Arial" charset="0"/>
              </a:rPr>
              <a:t>”</a:t>
            </a:r>
          </a:p>
        </p:txBody>
      </p:sp>
      <p:sp>
        <p:nvSpPr>
          <p:cNvPr id="2" name="Title 1"/>
          <p:cNvSpPr>
            <a:spLocks noGrp="1"/>
          </p:cNvSpPr>
          <p:nvPr>
            <p:ph type="title"/>
          </p:nvPr>
        </p:nvSpPr>
        <p:spPr>
          <a:xfrm>
            <a:off x="1446217" y="609603"/>
            <a:ext cx="9296399" cy="2743199"/>
          </a:xfrm>
        </p:spPr>
        <p:txBody>
          <a:bodyPr anchor="ctr">
            <a:normAutofit/>
          </a:bodyPr>
          <a:lstStyle>
            <a:lvl1pPr algn="l">
              <a:defRPr sz="3200" b="0" cap="all">
                <a:solidFill>
                  <a:schemeClr val="tx1"/>
                </a:solidFill>
              </a:defRPr>
            </a:lvl1pPr>
          </a:lstStyle>
          <a:p>
            <a:r>
              <a:rPr lang="ru-RU"/>
              <a:t>Образец заголовка</a:t>
            </a:r>
            <a:endParaRPr lang="en-US" dirty="0"/>
          </a:p>
        </p:txBody>
      </p:sp>
      <p:sp>
        <p:nvSpPr>
          <p:cNvPr id="10" name="Text Placeholder 9"/>
          <p:cNvSpPr>
            <a:spLocks noGrp="1"/>
          </p:cNvSpPr>
          <p:nvPr>
            <p:ph type="body" sz="quarter" idx="13"/>
          </p:nvPr>
        </p:nvSpPr>
        <p:spPr>
          <a:xfrm>
            <a:off x="1674812" y="3352800"/>
            <a:ext cx="8839203" cy="381000"/>
          </a:xfrm>
        </p:spPr>
        <p:txBody>
          <a:bodyPr anchor="ctr"/>
          <a:lstStyle>
            <a:lvl1pPr marL="0" indent="0">
              <a:buFontTx/>
              <a:buNone/>
              <a:defRPr/>
            </a:lvl1pPr>
            <a:lvl2pPr marL="457189" indent="0">
              <a:buFontTx/>
              <a:buNone/>
              <a:defRPr/>
            </a:lvl2pPr>
            <a:lvl3pPr marL="914377" indent="0">
              <a:buFontTx/>
              <a:buNone/>
              <a:defRPr/>
            </a:lvl3pPr>
            <a:lvl4pPr marL="1371566" indent="0">
              <a:buFontTx/>
              <a:buNone/>
              <a:defRPr/>
            </a:lvl4pPr>
            <a:lvl5pPr marL="1828754" indent="0">
              <a:buFontTx/>
              <a:buNone/>
              <a:defRPr/>
            </a:lvl5pPr>
          </a:lstStyle>
          <a:p>
            <a:pPr lvl="0"/>
            <a:r>
              <a:rPr lang="ru-RU"/>
              <a:t>Образец текста</a:t>
            </a:r>
          </a:p>
        </p:txBody>
      </p:sp>
      <p:sp>
        <p:nvSpPr>
          <p:cNvPr id="3" name="Text Placeholder 2"/>
          <p:cNvSpPr>
            <a:spLocks noGrp="1"/>
          </p:cNvSpPr>
          <p:nvPr>
            <p:ph type="body" idx="1"/>
          </p:nvPr>
        </p:nvSpPr>
        <p:spPr>
          <a:xfrm>
            <a:off x="1141411" y="4343400"/>
            <a:ext cx="9906000" cy="1447800"/>
          </a:xfrm>
        </p:spPr>
        <p:txBody>
          <a:bodyPr vert="horz" lIns="91440" tIns="45720" rIns="91440" bIns="45720" rtlCol="0" anchor="ctr">
            <a:normAutofit/>
          </a:bodyPr>
          <a:lstStyle>
            <a:lvl1pPr>
              <a:buNone/>
              <a:defRPr lang="en-US" sz="2000">
                <a:gradFill flip="none" rotWithShape="1">
                  <a:gsLst>
                    <a:gs pos="0">
                      <a:schemeClr val="tx1"/>
                    </a:gs>
                    <a:gs pos="100000">
                      <a:schemeClr val="tx1">
                        <a:lumMod val="75000"/>
                      </a:schemeClr>
                    </a:gs>
                  </a:gsLst>
                  <a:lin ang="5400000" scaled="0"/>
                  <a:tileRect/>
                </a:gradFill>
              </a:defRPr>
            </a:lvl1pPr>
          </a:lstStyle>
          <a:p>
            <a:pPr marL="0" lvl="0" indent="0">
              <a:buNone/>
            </a:pPr>
            <a:r>
              <a:rPr lang="ru-RU"/>
              <a:t>Образец текста</a:t>
            </a:r>
          </a:p>
        </p:txBody>
      </p:sp>
      <p:sp>
        <p:nvSpPr>
          <p:cNvPr id="4" name="Date Placeholder 3"/>
          <p:cNvSpPr>
            <a:spLocks noGrp="1"/>
          </p:cNvSpPr>
          <p:nvPr>
            <p:ph type="dt" sz="half" idx="10"/>
          </p:nvPr>
        </p:nvSpPr>
        <p:spPr/>
        <p:txBody>
          <a:bodyPr/>
          <a:lstStyle/>
          <a:p>
            <a:pPr>
              <a:defRPr/>
            </a:pPr>
            <a:fld id="{8E774008-68C9-4AE0-ACE0-40472C7959FF}" type="datetime1">
              <a:rPr lang="ru-RU" smtClean="0">
                <a:solidFill>
                  <a:prstClr val="white">
                    <a:lumMod val="75000"/>
                  </a:prstClr>
                </a:solidFill>
              </a:rPr>
              <a:t>16.01.2026</a:t>
            </a:fld>
            <a:endParaRPr lang="ru-RU">
              <a:solidFill>
                <a:prstClr val="white">
                  <a:lumMod val="75000"/>
                </a:prstClr>
              </a:solidFill>
            </a:endParaRPr>
          </a:p>
        </p:txBody>
      </p:sp>
      <p:sp>
        <p:nvSpPr>
          <p:cNvPr id="5" name="Footer Placeholder 4"/>
          <p:cNvSpPr>
            <a:spLocks noGrp="1"/>
          </p:cNvSpPr>
          <p:nvPr>
            <p:ph type="ftr" sz="quarter" idx="11"/>
          </p:nvPr>
        </p:nvSpPr>
        <p:spPr/>
        <p:txBody>
          <a:bodyPr/>
          <a:lstStyle/>
          <a:p>
            <a:pPr>
              <a:defRPr/>
            </a:pPr>
            <a:endParaRPr lang="ru-RU">
              <a:solidFill>
                <a:prstClr val="white">
                  <a:lumMod val="75000"/>
                </a:prstClr>
              </a:solidFill>
            </a:endParaRPr>
          </a:p>
        </p:txBody>
      </p:sp>
      <p:sp>
        <p:nvSpPr>
          <p:cNvPr id="6" name="Slide Number Placeholder 5"/>
          <p:cNvSpPr>
            <a:spLocks noGrp="1"/>
          </p:cNvSpPr>
          <p:nvPr>
            <p:ph type="sldNum" sz="quarter" idx="12"/>
          </p:nvPr>
        </p:nvSpPr>
        <p:spPr/>
        <p:txBody>
          <a:bodyPr/>
          <a:lstStyle/>
          <a:p>
            <a:pPr>
              <a:defRPr/>
            </a:pPr>
            <a:fld id="{1824F985-7F8E-40A7-A66A-E1D55F591C30}" type="slidenum">
              <a:rPr lang="ru-RU" smtClean="0">
                <a:solidFill>
                  <a:prstClr val="white">
                    <a:lumMod val="75000"/>
                  </a:prstClr>
                </a:solidFill>
              </a:rPr>
              <a:pPr>
                <a:defRPr/>
              </a:pPr>
              <a:t>‹#›</a:t>
            </a:fld>
            <a:endParaRPr lang="ru-RU">
              <a:solidFill>
                <a:prstClr val="white">
                  <a:lumMod val="75000"/>
                </a:prstClr>
              </a:solidFill>
            </a:endParaRPr>
          </a:p>
        </p:txBody>
      </p:sp>
    </p:spTree>
    <p:extLst>
      <p:ext uri="{BB962C8B-B14F-4D97-AF65-F5344CB8AC3E}">
        <p14:creationId xmlns:p14="http://schemas.microsoft.com/office/powerpoint/2010/main" val="80160360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Карточка имени">
    <p:spTree>
      <p:nvGrpSpPr>
        <p:cNvPr id="1" name=""/>
        <p:cNvGrpSpPr/>
        <p:nvPr/>
      </p:nvGrpSpPr>
      <p:grpSpPr>
        <a:xfrm>
          <a:off x="0" y="0"/>
          <a:ext cx="0" cy="0"/>
          <a:chOff x="0" y="0"/>
          <a:chExt cx="0" cy="0"/>
        </a:xfrm>
      </p:grpSpPr>
      <p:sp>
        <p:nvSpPr>
          <p:cNvPr id="2" name="Title 1"/>
          <p:cNvSpPr>
            <a:spLocks noGrp="1"/>
          </p:cNvSpPr>
          <p:nvPr>
            <p:ph type="title"/>
          </p:nvPr>
        </p:nvSpPr>
        <p:spPr>
          <a:xfrm>
            <a:off x="1141412" y="3308581"/>
            <a:ext cx="9906000" cy="1468800"/>
          </a:xfrm>
        </p:spPr>
        <p:txBody>
          <a:bodyPr anchor="b">
            <a:normAutofit/>
          </a:bodyPr>
          <a:lstStyle>
            <a:lvl1pPr algn="l">
              <a:defRPr sz="3200" b="0" cap="all"/>
            </a:lvl1pPr>
          </a:lstStyle>
          <a:p>
            <a:r>
              <a:rPr lang="ru-RU"/>
              <a:t>Образец заголовка</a:t>
            </a:r>
            <a:endParaRPr lang="en-US" dirty="0"/>
          </a:p>
        </p:txBody>
      </p:sp>
      <p:sp>
        <p:nvSpPr>
          <p:cNvPr id="3" name="Text Placeholder 2"/>
          <p:cNvSpPr>
            <a:spLocks noGrp="1"/>
          </p:cNvSpPr>
          <p:nvPr>
            <p:ph type="body" idx="1"/>
          </p:nvPr>
        </p:nvSpPr>
        <p:spPr>
          <a:xfrm>
            <a:off x="1141412" y="4777381"/>
            <a:ext cx="9906001" cy="860400"/>
          </a:xfrm>
        </p:spPr>
        <p:txBody>
          <a:bodyPr vert="horz" lIns="91440" tIns="45720" rIns="91440" bIns="45720" rtlCol="0" anchor="t">
            <a:normAutofit/>
          </a:bodyPr>
          <a:lstStyle>
            <a:lvl1pPr>
              <a:defRPr lang="en-US" sz="2000">
                <a:gradFill flip="none" rotWithShape="1">
                  <a:gsLst>
                    <a:gs pos="0">
                      <a:schemeClr val="tx1"/>
                    </a:gs>
                    <a:gs pos="100000">
                      <a:schemeClr val="tx1">
                        <a:lumMod val="75000"/>
                      </a:schemeClr>
                    </a:gs>
                  </a:gsLst>
                  <a:lin ang="5400000" scaled="0"/>
                  <a:tileRect/>
                </a:gradFill>
              </a:defRPr>
            </a:lvl1pPr>
          </a:lstStyle>
          <a:p>
            <a:pPr marL="0" lvl="0" indent="0">
              <a:buNone/>
            </a:pPr>
            <a:r>
              <a:rPr lang="ru-RU"/>
              <a:t>Образец текста</a:t>
            </a:r>
          </a:p>
        </p:txBody>
      </p:sp>
      <p:sp>
        <p:nvSpPr>
          <p:cNvPr id="4" name="Date Placeholder 3"/>
          <p:cNvSpPr>
            <a:spLocks noGrp="1"/>
          </p:cNvSpPr>
          <p:nvPr>
            <p:ph type="dt" sz="half" idx="10"/>
          </p:nvPr>
        </p:nvSpPr>
        <p:spPr/>
        <p:txBody>
          <a:bodyPr/>
          <a:lstStyle/>
          <a:p>
            <a:pPr>
              <a:defRPr/>
            </a:pPr>
            <a:fld id="{03616464-8461-45E8-9DE4-AF506D7E12FC}" type="datetime1">
              <a:rPr lang="ru-RU" smtClean="0">
                <a:solidFill>
                  <a:prstClr val="white">
                    <a:lumMod val="75000"/>
                  </a:prstClr>
                </a:solidFill>
              </a:rPr>
              <a:t>16.01.2026</a:t>
            </a:fld>
            <a:endParaRPr lang="ru-RU">
              <a:solidFill>
                <a:prstClr val="white">
                  <a:lumMod val="75000"/>
                </a:prstClr>
              </a:solidFill>
            </a:endParaRPr>
          </a:p>
        </p:txBody>
      </p:sp>
      <p:sp>
        <p:nvSpPr>
          <p:cNvPr id="5" name="Footer Placeholder 4"/>
          <p:cNvSpPr>
            <a:spLocks noGrp="1"/>
          </p:cNvSpPr>
          <p:nvPr>
            <p:ph type="ftr" sz="quarter" idx="11"/>
          </p:nvPr>
        </p:nvSpPr>
        <p:spPr/>
        <p:txBody>
          <a:bodyPr/>
          <a:lstStyle/>
          <a:p>
            <a:pPr>
              <a:defRPr/>
            </a:pPr>
            <a:endParaRPr lang="ru-RU">
              <a:solidFill>
                <a:prstClr val="white">
                  <a:lumMod val="75000"/>
                </a:prstClr>
              </a:solidFill>
            </a:endParaRPr>
          </a:p>
        </p:txBody>
      </p:sp>
      <p:sp>
        <p:nvSpPr>
          <p:cNvPr id="6" name="Slide Number Placeholder 5"/>
          <p:cNvSpPr>
            <a:spLocks noGrp="1"/>
          </p:cNvSpPr>
          <p:nvPr>
            <p:ph type="sldNum" sz="quarter" idx="12"/>
          </p:nvPr>
        </p:nvSpPr>
        <p:spPr/>
        <p:txBody>
          <a:bodyPr/>
          <a:lstStyle/>
          <a:p>
            <a:pPr>
              <a:defRPr/>
            </a:pPr>
            <a:fld id="{1824F985-7F8E-40A7-A66A-E1D55F591C30}" type="slidenum">
              <a:rPr lang="ru-RU" smtClean="0">
                <a:solidFill>
                  <a:prstClr val="white">
                    <a:lumMod val="75000"/>
                  </a:prstClr>
                </a:solidFill>
              </a:rPr>
              <a:pPr>
                <a:defRPr/>
              </a:pPr>
              <a:t>‹#›</a:t>
            </a:fld>
            <a:endParaRPr lang="ru-RU">
              <a:solidFill>
                <a:prstClr val="white">
                  <a:lumMod val="75000"/>
                </a:prstClr>
              </a:solidFill>
            </a:endParaRPr>
          </a:p>
        </p:txBody>
      </p:sp>
    </p:spTree>
    <p:extLst>
      <p:ext uri="{BB962C8B-B14F-4D97-AF65-F5344CB8AC3E}">
        <p14:creationId xmlns:p14="http://schemas.microsoft.com/office/powerpoint/2010/main" val="209478026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Цитата карточки имени">
    <p:spTree>
      <p:nvGrpSpPr>
        <p:cNvPr id="1" name=""/>
        <p:cNvGrpSpPr/>
        <p:nvPr/>
      </p:nvGrpSpPr>
      <p:grpSpPr>
        <a:xfrm>
          <a:off x="0" y="0"/>
          <a:ext cx="0" cy="0"/>
          <a:chOff x="0" y="0"/>
          <a:chExt cx="0" cy="0"/>
        </a:xfrm>
      </p:grpSpPr>
      <p:sp>
        <p:nvSpPr>
          <p:cNvPr id="14" name="TextBox 13"/>
          <p:cNvSpPr txBox="1"/>
          <p:nvPr/>
        </p:nvSpPr>
        <p:spPr>
          <a:xfrm>
            <a:off x="836612" y="78682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fontAlgn="base">
              <a:spcAft>
                <a:spcPct val="0"/>
              </a:spcAft>
            </a:pPr>
            <a:r>
              <a:rPr lang="en-US" sz="8000" dirty="0">
                <a:solidFill>
                  <a:srgbClr val="6F6F6F"/>
                </a:solidFill>
                <a:effectLst>
                  <a:glow rad="38100">
                    <a:prstClr val="black">
                      <a:lumMod val="65000"/>
                      <a:lumOff val="35000"/>
                      <a:alpha val="40000"/>
                    </a:prstClr>
                  </a:glow>
                  <a:outerShdw blurRad="28575" dist="38100" dir="14040000" algn="tl" rotWithShape="0">
                    <a:srgbClr val="000000">
                      <a:alpha val="25000"/>
                    </a:srgbClr>
                  </a:outerShdw>
                </a:effectLst>
                <a:latin typeface="Arial" charset="0"/>
              </a:rPr>
              <a:t>“</a:t>
            </a:r>
          </a:p>
        </p:txBody>
      </p:sp>
      <p:sp>
        <p:nvSpPr>
          <p:cNvPr id="15" name="TextBox 14"/>
          <p:cNvSpPr txBox="1"/>
          <p:nvPr/>
        </p:nvSpPr>
        <p:spPr>
          <a:xfrm>
            <a:off x="10437812"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algn="r" fontAlgn="base">
              <a:spcAft>
                <a:spcPct val="0"/>
              </a:spcAft>
            </a:pPr>
            <a:r>
              <a:rPr lang="en-US" sz="8000" dirty="0">
                <a:solidFill>
                  <a:srgbClr val="6F6F6F"/>
                </a:solidFill>
                <a:effectLst>
                  <a:glow rad="38100">
                    <a:prstClr val="black">
                      <a:lumMod val="65000"/>
                      <a:lumOff val="35000"/>
                      <a:alpha val="40000"/>
                    </a:prstClr>
                  </a:glow>
                  <a:outerShdw blurRad="28575" dist="38100" dir="14040000" algn="tl" rotWithShape="0">
                    <a:srgbClr val="000000">
                      <a:alpha val="25000"/>
                    </a:srgbClr>
                  </a:outerShdw>
                </a:effectLst>
                <a:latin typeface="Arial" charset="0"/>
              </a:rPr>
              <a:t>”</a:t>
            </a:r>
          </a:p>
        </p:txBody>
      </p:sp>
      <p:sp>
        <p:nvSpPr>
          <p:cNvPr id="2" name="Title 1"/>
          <p:cNvSpPr>
            <a:spLocks noGrp="1"/>
          </p:cNvSpPr>
          <p:nvPr>
            <p:ph type="title"/>
          </p:nvPr>
        </p:nvSpPr>
        <p:spPr>
          <a:xfrm>
            <a:off x="1446217" y="609603"/>
            <a:ext cx="9296399" cy="2743199"/>
          </a:xfrm>
        </p:spPr>
        <p:txBody>
          <a:bodyPr anchor="ctr">
            <a:normAutofit/>
          </a:bodyPr>
          <a:lstStyle>
            <a:lvl1pPr algn="l">
              <a:defRPr sz="3200" b="0" cap="all">
                <a:gradFill flip="none" rotWithShape="1">
                  <a:gsLst>
                    <a:gs pos="0">
                      <a:schemeClr val="tx1"/>
                    </a:gs>
                    <a:gs pos="100000">
                      <a:schemeClr val="tx1">
                        <a:lumMod val="75000"/>
                      </a:schemeClr>
                    </a:gs>
                  </a:gsLst>
                  <a:lin ang="5400000" scaled="0"/>
                  <a:tileRect/>
                </a:gradFill>
              </a:defRPr>
            </a:lvl1pPr>
          </a:lstStyle>
          <a:p>
            <a:r>
              <a:rPr lang="ru-RU"/>
              <a:t>Образец заголовка</a:t>
            </a:r>
            <a:endParaRPr lang="en-US" dirty="0"/>
          </a:p>
        </p:txBody>
      </p:sp>
      <p:sp>
        <p:nvSpPr>
          <p:cNvPr id="10" name="Text Placeholder 9"/>
          <p:cNvSpPr>
            <a:spLocks noGrp="1"/>
          </p:cNvSpPr>
          <p:nvPr>
            <p:ph type="body" sz="quarter" idx="13"/>
          </p:nvPr>
        </p:nvSpPr>
        <p:spPr>
          <a:xfrm>
            <a:off x="1141412" y="3886200"/>
            <a:ext cx="9906000" cy="889000"/>
          </a:xfrm>
        </p:spPr>
        <p:txBody>
          <a:bodyPr vert="horz" lIns="91440" tIns="45720" rIns="91440" bIns="45720" rtlCol="0" anchor="b">
            <a:normAutofit/>
          </a:bodyPr>
          <a:lstStyle>
            <a:lvl1pPr>
              <a:buNone/>
              <a:defRPr lang="en-US" sz="2400" b="0" cap="all" dirty="0">
                <a:ln w="3175" cmpd="sng">
                  <a:noFill/>
                </a:ln>
                <a:gradFill flip="none" rotWithShape="1">
                  <a:gsLst>
                    <a:gs pos="0">
                      <a:schemeClr val="tx1"/>
                    </a:gs>
                    <a:gs pos="100000">
                      <a:schemeClr val="tx1">
                        <a:lumMod val="75000"/>
                      </a:schemeClr>
                    </a:gs>
                  </a:gsLst>
                  <a:lin ang="5400000" scaled="0"/>
                  <a:tileRect/>
                </a:gradFill>
                <a:effectLst>
                  <a:glow rad="38100">
                    <a:schemeClr val="bg1">
                      <a:lumMod val="65000"/>
                      <a:lumOff val="35000"/>
                      <a:alpha val="40000"/>
                    </a:schemeClr>
                  </a:glow>
                  <a:outerShdw blurRad="28575" dist="38100" dir="14040000" algn="tl" rotWithShape="0">
                    <a:srgbClr val="000000">
                      <a:alpha val="25000"/>
                    </a:srgbClr>
                  </a:outerShdw>
                </a:effectLst>
              </a:defRPr>
            </a:lvl1pPr>
          </a:lstStyle>
          <a:p>
            <a:pPr marL="0" lvl="0">
              <a:spcBef>
                <a:spcPct val="0"/>
              </a:spcBef>
              <a:buNone/>
            </a:pPr>
            <a:r>
              <a:rPr lang="ru-RU"/>
              <a:t>Образец текста</a:t>
            </a:r>
          </a:p>
        </p:txBody>
      </p:sp>
      <p:sp>
        <p:nvSpPr>
          <p:cNvPr id="3" name="Text Placeholder 2"/>
          <p:cNvSpPr>
            <a:spLocks noGrp="1"/>
          </p:cNvSpPr>
          <p:nvPr>
            <p:ph type="body" idx="1"/>
          </p:nvPr>
        </p:nvSpPr>
        <p:spPr>
          <a:xfrm>
            <a:off x="1141411" y="4775200"/>
            <a:ext cx="9906000" cy="1016000"/>
          </a:xfrm>
        </p:spPr>
        <p:txBody>
          <a:bodyPr anchor="t">
            <a:normAutofit/>
          </a:bodyPr>
          <a:lstStyle>
            <a:lvl1pPr marL="0" indent="0" algn="l">
              <a:buNone/>
              <a:defRPr sz="1800">
                <a:gradFill flip="none" rotWithShape="1">
                  <a:gsLst>
                    <a:gs pos="0">
                      <a:schemeClr val="tx1"/>
                    </a:gs>
                    <a:gs pos="100000">
                      <a:schemeClr val="tx1">
                        <a:lumMod val="75000"/>
                      </a:schemeClr>
                    </a:gs>
                  </a:gsLst>
                  <a:lin ang="5400000" scaled="0"/>
                  <a:tileRect/>
                </a:gradFill>
              </a:defRPr>
            </a:lvl1pPr>
            <a:lvl2pPr marL="457189" indent="0">
              <a:buNone/>
              <a:defRPr sz="1800">
                <a:solidFill>
                  <a:schemeClr val="tx1">
                    <a:tint val="75000"/>
                  </a:schemeClr>
                </a:solidFill>
              </a:defRPr>
            </a:lvl2pPr>
            <a:lvl3pPr marL="914377"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1"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pPr>
              <a:defRPr/>
            </a:pPr>
            <a:fld id="{861834D6-3720-4E7C-AC6E-DF3ECA248B0C}" type="datetime1">
              <a:rPr lang="ru-RU" smtClean="0">
                <a:solidFill>
                  <a:prstClr val="white">
                    <a:lumMod val="75000"/>
                  </a:prstClr>
                </a:solidFill>
              </a:rPr>
              <a:t>16.01.2026</a:t>
            </a:fld>
            <a:endParaRPr lang="ru-RU">
              <a:solidFill>
                <a:prstClr val="white">
                  <a:lumMod val="75000"/>
                </a:prstClr>
              </a:solidFill>
            </a:endParaRPr>
          </a:p>
        </p:txBody>
      </p:sp>
      <p:sp>
        <p:nvSpPr>
          <p:cNvPr id="5" name="Footer Placeholder 4"/>
          <p:cNvSpPr>
            <a:spLocks noGrp="1"/>
          </p:cNvSpPr>
          <p:nvPr>
            <p:ph type="ftr" sz="quarter" idx="11"/>
          </p:nvPr>
        </p:nvSpPr>
        <p:spPr/>
        <p:txBody>
          <a:bodyPr/>
          <a:lstStyle/>
          <a:p>
            <a:pPr>
              <a:defRPr/>
            </a:pPr>
            <a:endParaRPr lang="ru-RU">
              <a:solidFill>
                <a:prstClr val="white">
                  <a:lumMod val="75000"/>
                </a:prstClr>
              </a:solidFill>
            </a:endParaRPr>
          </a:p>
        </p:txBody>
      </p:sp>
      <p:sp>
        <p:nvSpPr>
          <p:cNvPr id="6" name="Slide Number Placeholder 5"/>
          <p:cNvSpPr>
            <a:spLocks noGrp="1"/>
          </p:cNvSpPr>
          <p:nvPr>
            <p:ph type="sldNum" sz="quarter" idx="12"/>
          </p:nvPr>
        </p:nvSpPr>
        <p:spPr/>
        <p:txBody>
          <a:bodyPr/>
          <a:lstStyle/>
          <a:p>
            <a:pPr>
              <a:defRPr/>
            </a:pPr>
            <a:fld id="{1824F985-7F8E-40A7-A66A-E1D55F591C30}" type="slidenum">
              <a:rPr lang="ru-RU" smtClean="0">
                <a:solidFill>
                  <a:prstClr val="white">
                    <a:lumMod val="75000"/>
                  </a:prstClr>
                </a:solidFill>
              </a:rPr>
              <a:pPr>
                <a:defRPr/>
              </a:pPr>
              <a:t>‹#›</a:t>
            </a:fld>
            <a:endParaRPr lang="ru-RU">
              <a:solidFill>
                <a:prstClr val="white">
                  <a:lumMod val="75000"/>
                </a:prstClr>
              </a:solidFill>
            </a:endParaRPr>
          </a:p>
        </p:txBody>
      </p:sp>
    </p:spTree>
    <p:extLst>
      <p:ext uri="{BB962C8B-B14F-4D97-AF65-F5344CB8AC3E}">
        <p14:creationId xmlns:p14="http://schemas.microsoft.com/office/powerpoint/2010/main" val="165492543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Истина или ложь">
    <p:spTree>
      <p:nvGrpSpPr>
        <p:cNvPr id="1" name=""/>
        <p:cNvGrpSpPr/>
        <p:nvPr/>
      </p:nvGrpSpPr>
      <p:grpSpPr>
        <a:xfrm>
          <a:off x="0" y="0"/>
          <a:ext cx="0" cy="0"/>
          <a:chOff x="0" y="0"/>
          <a:chExt cx="0" cy="0"/>
        </a:xfrm>
      </p:grpSpPr>
      <p:sp>
        <p:nvSpPr>
          <p:cNvPr id="2" name="Title 1"/>
          <p:cNvSpPr>
            <a:spLocks noGrp="1"/>
          </p:cNvSpPr>
          <p:nvPr>
            <p:ph type="title"/>
          </p:nvPr>
        </p:nvSpPr>
        <p:spPr>
          <a:xfrm>
            <a:off x="1141417" y="609603"/>
            <a:ext cx="9905999" cy="2743199"/>
          </a:xfrm>
        </p:spPr>
        <p:txBody>
          <a:bodyPr vert="horz" lIns="91440" tIns="45720" rIns="91440" bIns="45720" rtlCol="0" anchor="ctr">
            <a:normAutofit/>
          </a:bodyPr>
          <a:lstStyle>
            <a:lvl1pPr>
              <a:defRPr lang="en-US" b="0" dirty="0"/>
            </a:lvl1pPr>
          </a:lstStyle>
          <a:p>
            <a:pPr marL="0" lvl="0"/>
            <a:r>
              <a:rPr lang="ru-RU"/>
              <a:t>Образец заголовка</a:t>
            </a:r>
            <a:endParaRPr lang="en-US" dirty="0"/>
          </a:p>
        </p:txBody>
      </p:sp>
      <p:sp>
        <p:nvSpPr>
          <p:cNvPr id="10" name="Text Placeholder 9"/>
          <p:cNvSpPr>
            <a:spLocks noGrp="1"/>
          </p:cNvSpPr>
          <p:nvPr>
            <p:ph type="body" sz="quarter" idx="13"/>
          </p:nvPr>
        </p:nvSpPr>
        <p:spPr>
          <a:xfrm>
            <a:off x="1141412" y="3505200"/>
            <a:ext cx="9906000" cy="838200"/>
          </a:xfrm>
        </p:spPr>
        <p:txBody>
          <a:bodyPr vert="horz" lIns="91440" tIns="45720" rIns="91440" bIns="45720" rtlCol="0" anchor="b">
            <a:normAutofit/>
          </a:bodyPr>
          <a:lstStyle>
            <a:lvl1pPr>
              <a:buNone/>
              <a:defRPr lang="en-US" sz="2800" b="0" cap="all" dirty="0">
                <a:ln w="3175" cmpd="sng">
                  <a:noFill/>
                </a:ln>
                <a:gradFill flip="none" rotWithShape="1">
                  <a:gsLst>
                    <a:gs pos="0">
                      <a:schemeClr val="tx1"/>
                    </a:gs>
                    <a:gs pos="100000">
                      <a:schemeClr val="tx1">
                        <a:lumMod val="75000"/>
                      </a:schemeClr>
                    </a:gs>
                  </a:gsLst>
                  <a:lin ang="5400000" scaled="0"/>
                  <a:tileRect/>
                </a:gradFill>
                <a:effectLst>
                  <a:glow rad="38100">
                    <a:schemeClr val="bg1">
                      <a:lumMod val="65000"/>
                      <a:lumOff val="35000"/>
                      <a:alpha val="40000"/>
                    </a:schemeClr>
                  </a:glow>
                  <a:outerShdw blurRad="28575" dist="38100" dir="14040000" algn="tl" rotWithShape="0">
                    <a:srgbClr val="000000">
                      <a:alpha val="25000"/>
                    </a:srgbClr>
                  </a:outerShdw>
                </a:effectLst>
              </a:defRPr>
            </a:lvl1pPr>
          </a:lstStyle>
          <a:p>
            <a:pPr marL="0" lvl="0">
              <a:spcBef>
                <a:spcPct val="0"/>
              </a:spcBef>
              <a:buNone/>
            </a:pPr>
            <a:r>
              <a:rPr lang="ru-RU"/>
              <a:t>Образец текста</a:t>
            </a:r>
          </a:p>
        </p:txBody>
      </p:sp>
      <p:sp>
        <p:nvSpPr>
          <p:cNvPr id="3" name="Text Placeholder 2"/>
          <p:cNvSpPr>
            <a:spLocks noGrp="1"/>
          </p:cNvSpPr>
          <p:nvPr>
            <p:ph type="body" idx="1"/>
          </p:nvPr>
        </p:nvSpPr>
        <p:spPr>
          <a:xfrm>
            <a:off x="1141411" y="4343400"/>
            <a:ext cx="9906000" cy="1447800"/>
          </a:xfrm>
        </p:spPr>
        <p:txBody>
          <a:bodyPr anchor="t">
            <a:normAutofit/>
          </a:bodyPr>
          <a:lstStyle>
            <a:lvl1pPr marL="0" indent="0" algn="l">
              <a:buNone/>
              <a:defRPr sz="1800">
                <a:gradFill flip="none" rotWithShape="1">
                  <a:gsLst>
                    <a:gs pos="0">
                      <a:schemeClr val="tx1"/>
                    </a:gs>
                    <a:gs pos="100000">
                      <a:schemeClr val="tx1">
                        <a:lumMod val="75000"/>
                      </a:schemeClr>
                    </a:gs>
                  </a:gsLst>
                  <a:lin ang="5400000" scaled="0"/>
                  <a:tileRect/>
                </a:gradFill>
              </a:defRPr>
            </a:lvl1pPr>
            <a:lvl2pPr marL="457189" indent="0">
              <a:buNone/>
              <a:defRPr sz="1800">
                <a:solidFill>
                  <a:schemeClr val="tx1">
                    <a:tint val="75000"/>
                  </a:schemeClr>
                </a:solidFill>
              </a:defRPr>
            </a:lvl2pPr>
            <a:lvl3pPr marL="914377"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1"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pPr>
              <a:defRPr/>
            </a:pPr>
            <a:fld id="{9F0C0B88-1403-4BED-9A9E-DFC48D3025DA}" type="datetime1">
              <a:rPr lang="ru-RU" smtClean="0">
                <a:solidFill>
                  <a:prstClr val="white">
                    <a:lumMod val="75000"/>
                  </a:prstClr>
                </a:solidFill>
              </a:rPr>
              <a:t>16.01.2026</a:t>
            </a:fld>
            <a:endParaRPr lang="ru-RU">
              <a:solidFill>
                <a:prstClr val="white">
                  <a:lumMod val="75000"/>
                </a:prstClr>
              </a:solidFill>
            </a:endParaRPr>
          </a:p>
        </p:txBody>
      </p:sp>
      <p:sp>
        <p:nvSpPr>
          <p:cNvPr id="5" name="Footer Placeholder 4"/>
          <p:cNvSpPr>
            <a:spLocks noGrp="1"/>
          </p:cNvSpPr>
          <p:nvPr>
            <p:ph type="ftr" sz="quarter" idx="11"/>
          </p:nvPr>
        </p:nvSpPr>
        <p:spPr/>
        <p:txBody>
          <a:bodyPr/>
          <a:lstStyle/>
          <a:p>
            <a:pPr>
              <a:defRPr/>
            </a:pPr>
            <a:endParaRPr lang="ru-RU">
              <a:solidFill>
                <a:prstClr val="white">
                  <a:lumMod val="75000"/>
                </a:prstClr>
              </a:solidFill>
            </a:endParaRPr>
          </a:p>
        </p:txBody>
      </p:sp>
      <p:sp>
        <p:nvSpPr>
          <p:cNvPr id="6" name="Slide Number Placeholder 5"/>
          <p:cNvSpPr>
            <a:spLocks noGrp="1"/>
          </p:cNvSpPr>
          <p:nvPr>
            <p:ph type="sldNum" sz="quarter" idx="12"/>
          </p:nvPr>
        </p:nvSpPr>
        <p:spPr/>
        <p:txBody>
          <a:bodyPr/>
          <a:lstStyle/>
          <a:p>
            <a:pPr>
              <a:defRPr/>
            </a:pPr>
            <a:fld id="{1824F985-7F8E-40A7-A66A-E1D55F591C30}" type="slidenum">
              <a:rPr lang="ru-RU" smtClean="0">
                <a:solidFill>
                  <a:prstClr val="white">
                    <a:lumMod val="75000"/>
                  </a:prstClr>
                </a:solidFill>
              </a:rPr>
              <a:pPr>
                <a:defRPr/>
              </a:pPr>
              <a:t>‹#›</a:t>
            </a:fld>
            <a:endParaRPr lang="ru-RU">
              <a:solidFill>
                <a:prstClr val="white">
                  <a:lumMod val="75000"/>
                </a:prstClr>
              </a:solidFill>
            </a:endParaRPr>
          </a:p>
        </p:txBody>
      </p:sp>
    </p:spTree>
    <p:extLst>
      <p:ext uri="{BB962C8B-B14F-4D97-AF65-F5344CB8AC3E}">
        <p14:creationId xmlns:p14="http://schemas.microsoft.com/office/powerpoint/2010/main" val="359630191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7" name="Title 1"/>
          <p:cNvSpPr>
            <a:spLocks noGrp="1"/>
          </p:cNvSpPr>
          <p:nvPr>
            <p:ph type="title"/>
          </p:nvPr>
        </p:nvSpPr>
        <p:spPr>
          <a:xfrm>
            <a:off x="1141417" y="609600"/>
            <a:ext cx="9905999" cy="1905000"/>
          </a:xfrm>
        </p:spPr>
        <p:txBody>
          <a:bodyPr/>
          <a:lstStyle/>
          <a:p>
            <a:r>
              <a:rPr lang="ru-RU"/>
              <a:t>Образец заголовка</a:t>
            </a:r>
            <a:endParaRPr lang="en-US" dirty="0"/>
          </a:p>
        </p:txBody>
      </p:sp>
      <p:sp>
        <p:nvSpPr>
          <p:cNvPr id="3" name="Vertical Text Placeholder 2"/>
          <p:cNvSpPr>
            <a:spLocks noGrp="1"/>
          </p:cNvSpPr>
          <p:nvPr>
            <p:ph type="body" orient="vert" idx="1"/>
          </p:nvPr>
        </p:nvSpPr>
        <p:spPr/>
        <p:txBody>
          <a:bodyPr vert="eaVert" ancho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pPr>
              <a:defRPr/>
            </a:pPr>
            <a:fld id="{64DE5BCC-B7B4-4447-BA7C-AE886412492E}" type="datetime1">
              <a:rPr lang="ru-RU" smtClean="0">
                <a:solidFill>
                  <a:prstClr val="white">
                    <a:lumMod val="75000"/>
                  </a:prstClr>
                </a:solidFill>
              </a:rPr>
              <a:t>16.01.2026</a:t>
            </a:fld>
            <a:endParaRPr lang="ru-RU">
              <a:solidFill>
                <a:prstClr val="white">
                  <a:lumMod val="75000"/>
                </a:prstClr>
              </a:solidFill>
            </a:endParaRPr>
          </a:p>
        </p:txBody>
      </p:sp>
      <p:sp>
        <p:nvSpPr>
          <p:cNvPr id="5" name="Footer Placeholder 4"/>
          <p:cNvSpPr>
            <a:spLocks noGrp="1"/>
          </p:cNvSpPr>
          <p:nvPr>
            <p:ph type="ftr" sz="quarter" idx="11"/>
          </p:nvPr>
        </p:nvSpPr>
        <p:spPr/>
        <p:txBody>
          <a:bodyPr/>
          <a:lstStyle/>
          <a:p>
            <a:pPr>
              <a:defRPr/>
            </a:pPr>
            <a:endParaRPr lang="ru-RU">
              <a:solidFill>
                <a:prstClr val="white">
                  <a:lumMod val="75000"/>
                </a:prstClr>
              </a:solidFill>
            </a:endParaRPr>
          </a:p>
        </p:txBody>
      </p:sp>
      <p:sp>
        <p:nvSpPr>
          <p:cNvPr id="6" name="Slide Number Placeholder 5"/>
          <p:cNvSpPr>
            <a:spLocks noGrp="1"/>
          </p:cNvSpPr>
          <p:nvPr>
            <p:ph type="sldNum" sz="quarter" idx="12"/>
          </p:nvPr>
        </p:nvSpPr>
        <p:spPr/>
        <p:txBody>
          <a:bodyPr/>
          <a:lstStyle/>
          <a:p>
            <a:pPr>
              <a:defRPr/>
            </a:pPr>
            <a:fld id="{4889F35B-7CF5-4B61-8F5E-914CDA613504}" type="slidenum">
              <a:rPr lang="ru-RU" smtClean="0">
                <a:solidFill>
                  <a:prstClr val="white">
                    <a:lumMod val="75000"/>
                  </a:prstClr>
                </a:solidFill>
              </a:rPr>
              <a:pPr>
                <a:defRPr/>
              </a:pPr>
              <a:t>‹#›</a:t>
            </a:fld>
            <a:endParaRPr lang="ru-RU">
              <a:solidFill>
                <a:prstClr val="white">
                  <a:lumMod val="75000"/>
                </a:prstClr>
              </a:solidFill>
            </a:endParaRPr>
          </a:p>
        </p:txBody>
      </p:sp>
    </p:spTree>
    <p:extLst>
      <p:ext uri="{BB962C8B-B14F-4D97-AF65-F5344CB8AC3E}">
        <p14:creationId xmlns:p14="http://schemas.microsoft.com/office/powerpoint/2010/main" val="396178525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6897" y="609602"/>
            <a:ext cx="2210515" cy="5181601"/>
          </a:xfrm>
        </p:spPr>
        <p:txBody>
          <a:bodyPr vert="eaVert"/>
          <a:lstStyle/>
          <a:p>
            <a:r>
              <a:rPr lang="ru-RU"/>
              <a:t>Образец заголовка</a:t>
            </a:r>
            <a:endParaRPr lang="en-US" dirty="0"/>
          </a:p>
        </p:txBody>
      </p:sp>
      <p:sp>
        <p:nvSpPr>
          <p:cNvPr id="3" name="Vertical Text Placeholder 2"/>
          <p:cNvSpPr>
            <a:spLocks noGrp="1"/>
          </p:cNvSpPr>
          <p:nvPr>
            <p:ph type="body" orient="vert" idx="1"/>
          </p:nvPr>
        </p:nvSpPr>
        <p:spPr>
          <a:xfrm>
            <a:off x="1141412" y="609600"/>
            <a:ext cx="7543800" cy="5181600"/>
          </a:xfrm>
        </p:spPr>
        <p:txBody>
          <a:bodyPr vert="eaVert" ancho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pPr>
              <a:defRPr/>
            </a:pPr>
            <a:fld id="{3FCEF2E1-652E-4084-8964-819169310CF0}" type="datetime1">
              <a:rPr lang="ru-RU" smtClean="0">
                <a:solidFill>
                  <a:prstClr val="white">
                    <a:lumMod val="75000"/>
                  </a:prstClr>
                </a:solidFill>
              </a:rPr>
              <a:t>16.01.2026</a:t>
            </a:fld>
            <a:endParaRPr lang="ru-RU">
              <a:solidFill>
                <a:prstClr val="white">
                  <a:lumMod val="75000"/>
                </a:prstClr>
              </a:solidFill>
            </a:endParaRPr>
          </a:p>
        </p:txBody>
      </p:sp>
      <p:sp>
        <p:nvSpPr>
          <p:cNvPr id="5" name="Footer Placeholder 4"/>
          <p:cNvSpPr>
            <a:spLocks noGrp="1"/>
          </p:cNvSpPr>
          <p:nvPr>
            <p:ph type="ftr" sz="quarter" idx="11"/>
          </p:nvPr>
        </p:nvSpPr>
        <p:spPr/>
        <p:txBody>
          <a:bodyPr/>
          <a:lstStyle/>
          <a:p>
            <a:pPr>
              <a:defRPr/>
            </a:pPr>
            <a:endParaRPr lang="ru-RU">
              <a:solidFill>
                <a:prstClr val="white">
                  <a:lumMod val="75000"/>
                </a:prstClr>
              </a:solidFill>
            </a:endParaRPr>
          </a:p>
        </p:txBody>
      </p:sp>
      <p:sp>
        <p:nvSpPr>
          <p:cNvPr id="6" name="Slide Number Placeholder 5"/>
          <p:cNvSpPr>
            <a:spLocks noGrp="1"/>
          </p:cNvSpPr>
          <p:nvPr>
            <p:ph type="sldNum" sz="quarter" idx="12"/>
          </p:nvPr>
        </p:nvSpPr>
        <p:spPr/>
        <p:txBody>
          <a:bodyPr/>
          <a:lstStyle/>
          <a:p>
            <a:pPr>
              <a:defRPr/>
            </a:pPr>
            <a:fld id="{9CAA6D46-8D1F-40B3-B811-42AFEFFC49DE}" type="slidenum">
              <a:rPr lang="ru-RU" smtClean="0">
                <a:solidFill>
                  <a:prstClr val="white">
                    <a:lumMod val="75000"/>
                  </a:prstClr>
                </a:solidFill>
              </a:rPr>
              <a:pPr>
                <a:defRPr/>
              </a:pPr>
              <a:t>‹#›</a:t>
            </a:fld>
            <a:endParaRPr lang="ru-RU">
              <a:solidFill>
                <a:prstClr val="white">
                  <a:lumMod val="75000"/>
                </a:prstClr>
              </a:solidFill>
            </a:endParaRPr>
          </a:p>
        </p:txBody>
      </p:sp>
    </p:spTree>
    <p:extLst>
      <p:ext uri="{BB962C8B-B14F-4D97-AF65-F5344CB8AC3E}">
        <p14:creationId xmlns:p14="http://schemas.microsoft.com/office/powerpoint/2010/main" val="10682339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18"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slideLayout" Target="../slideLayouts/slideLayout28.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10650C9F-96BE-450D-B162-F5CF2687E99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a:t>Образец заголовка</a:t>
            </a:r>
          </a:p>
        </p:txBody>
      </p:sp>
      <p:sp>
        <p:nvSpPr>
          <p:cNvPr id="3" name="Текст 2">
            <a:extLst>
              <a:ext uri="{FF2B5EF4-FFF2-40B4-BE49-F238E27FC236}">
                <a16:creationId xmlns:a16="http://schemas.microsoft.com/office/drawing/2014/main" id="{1A2A4F8A-B0B5-4608-83D5-D4E86806FB8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801BC574-CFF2-4983-A10D-80F9E704E5E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0BB1F5A-596A-450A-AB2A-A90054E486F6}" type="datetimeFigureOut">
              <a:rPr lang="ru-RU" smtClean="0"/>
              <a:t>16.01.2026</a:t>
            </a:fld>
            <a:endParaRPr lang="ru-RU"/>
          </a:p>
        </p:txBody>
      </p:sp>
      <p:sp>
        <p:nvSpPr>
          <p:cNvPr id="5" name="Нижний колонтитул 4">
            <a:extLst>
              <a:ext uri="{FF2B5EF4-FFF2-40B4-BE49-F238E27FC236}">
                <a16:creationId xmlns:a16="http://schemas.microsoft.com/office/drawing/2014/main" id="{4D5DD928-70D4-44FB-A1DB-30D13F0FC4F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a:extLst>
              <a:ext uri="{FF2B5EF4-FFF2-40B4-BE49-F238E27FC236}">
                <a16:creationId xmlns:a16="http://schemas.microsoft.com/office/drawing/2014/main" id="{17F3E890-A14C-4899-8EF9-DBEA43C271A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C6A38F2-F2AD-4EFC-BCD0-D524ED24E4CA}" type="slidenum">
              <a:rPr lang="ru-RU" smtClean="0"/>
              <a:t>‹#›</a:t>
            </a:fld>
            <a:endParaRPr lang="ru-RU"/>
          </a:p>
        </p:txBody>
      </p:sp>
    </p:spTree>
    <p:extLst>
      <p:ext uri="{BB962C8B-B14F-4D97-AF65-F5344CB8AC3E}">
        <p14:creationId xmlns:p14="http://schemas.microsoft.com/office/powerpoint/2010/main" val="135991880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shadeToTitle="1">
        <a:gradFill flip="none" rotWithShape="1">
          <a:gsLst>
            <a:gs pos="0">
              <a:schemeClr val="accent1">
                <a:lumMod val="52000"/>
              </a:schemeClr>
            </a:gs>
            <a:gs pos="93000">
              <a:srgbClr val="002060"/>
            </a:gs>
            <a:gs pos="76000">
              <a:srgbClr val="002060"/>
            </a:gs>
            <a:gs pos="100000">
              <a:schemeClr val="accent1">
                <a:lumMod val="60000"/>
                <a:lumOff val="40000"/>
              </a:schemeClr>
            </a:gs>
          </a:gsLst>
          <a:path path="shape">
            <a:fillToRect l="50000" t="50000" r="50000" b="50000"/>
          </a:path>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141417" y="609600"/>
            <a:ext cx="9905999" cy="1905000"/>
          </a:xfrm>
          <a:prstGeom prst="rect">
            <a:avLst/>
          </a:prstGeom>
        </p:spPr>
        <p:txBody>
          <a:bodyPr vert="horz" lIns="91440" tIns="45720" rIns="91440" bIns="45720" rtlCol="0" anchor="ctr">
            <a:normAutofit/>
          </a:bodyPr>
          <a:lstStyle/>
          <a:p>
            <a:r>
              <a:rPr lang="ru-RU"/>
              <a:t>Образец заголовка</a:t>
            </a:r>
            <a:endParaRPr lang="en-US" dirty="0"/>
          </a:p>
        </p:txBody>
      </p:sp>
      <p:sp>
        <p:nvSpPr>
          <p:cNvPr id="3" name="Text Placeholder 2"/>
          <p:cNvSpPr>
            <a:spLocks noGrp="1"/>
          </p:cNvSpPr>
          <p:nvPr>
            <p:ph type="body" idx="1"/>
          </p:nvPr>
        </p:nvSpPr>
        <p:spPr>
          <a:xfrm>
            <a:off x="1141417" y="2667002"/>
            <a:ext cx="9905999" cy="3124201"/>
          </a:xfrm>
          <a:prstGeom prst="rect">
            <a:avLst/>
          </a:prstGeom>
        </p:spPr>
        <p:txBody>
          <a:bodyPr vert="horz" lIns="91440" tIns="45720" rIns="91440" bIns="45720" rtlCol="0" anchor="ctr">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2"/>
          </p:nvPr>
        </p:nvSpPr>
        <p:spPr>
          <a:xfrm>
            <a:off x="8837612" y="5883276"/>
            <a:ext cx="1600200" cy="365125"/>
          </a:xfrm>
          <a:prstGeom prst="rect">
            <a:avLst/>
          </a:prstGeom>
        </p:spPr>
        <p:txBody>
          <a:bodyPr vert="horz" lIns="91440" tIns="45720" rIns="91440" bIns="45720" rtlCol="0" anchor="ctr"/>
          <a:lstStyle>
            <a:lvl1pPr algn="r">
              <a:defRPr sz="900" b="1" i="0">
                <a:solidFill>
                  <a:schemeClr val="tx1">
                    <a:lumMod val="75000"/>
                  </a:schemeClr>
                </a:solidFill>
                <a:effectLst>
                  <a:outerShdw blurRad="50800" dist="38100" dir="2700000" algn="tl" rotWithShape="0">
                    <a:srgbClr val="000000">
                      <a:alpha val="43000"/>
                    </a:srgbClr>
                  </a:outerShdw>
                </a:effectLst>
                <a:latin typeface="+mn-lt"/>
              </a:defRPr>
            </a:lvl1pPr>
          </a:lstStyle>
          <a:p>
            <a:pPr fontAlgn="base">
              <a:spcBef>
                <a:spcPct val="0"/>
              </a:spcBef>
              <a:spcAft>
                <a:spcPct val="0"/>
              </a:spcAft>
              <a:defRPr/>
            </a:pPr>
            <a:fld id="{6D8672D7-F492-46F3-AC87-3DEDE98431A7}" type="datetime1">
              <a:rPr lang="ru-RU" smtClean="0">
                <a:solidFill>
                  <a:prstClr val="white">
                    <a:lumMod val="75000"/>
                  </a:prstClr>
                </a:solidFill>
              </a:rPr>
              <a:t>16.01.2026</a:t>
            </a:fld>
            <a:endParaRPr lang="ru-RU">
              <a:solidFill>
                <a:prstClr val="white">
                  <a:lumMod val="75000"/>
                </a:prstClr>
              </a:solidFill>
            </a:endParaRPr>
          </a:p>
        </p:txBody>
      </p:sp>
      <p:sp>
        <p:nvSpPr>
          <p:cNvPr id="5" name="Footer Placeholder 4"/>
          <p:cNvSpPr>
            <a:spLocks noGrp="1"/>
          </p:cNvSpPr>
          <p:nvPr>
            <p:ph type="ftr" sz="quarter" idx="3"/>
          </p:nvPr>
        </p:nvSpPr>
        <p:spPr>
          <a:xfrm>
            <a:off x="1141412" y="5883276"/>
            <a:ext cx="7543800" cy="365125"/>
          </a:xfrm>
          <a:prstGeom prst="rect">
            <a:avLst/>
          </a:prstGeom>
        </p:spPr>
        <p:txBody>
          <a:bodyPr vert="horz" lIns="91440" tIns="45720" rIns="91440" bIns="45720" rtlCol="0" anchor="ctr"/>
          <a:lstStyle>
            <a:lvl1pPr algn="l">
              <a:defRPr sz="900" b="1" i="0">
                <a:solidFill>
                  <a:schemeClr val="tx1">
                    <a:lumMod val="75000"/>
                  </a:schemeClr>
                </a:solidFill>
                <a:effectLst>
                  <a:outerShdw blurRad="50800" dist="38100" dir="2700000" algn="tl" rotWithShape="0">
                    <a:srgbClr val="000000">
                      <a:alpha val="43000"/>
                    </a:srgbClr>
                  </a:outerShdw>
                </a:effectLst>
                <a:latin typeface="+mn-lt"/>
              </a:defRPr>
            </a:lvl1pPr>
          </a:lstStyle>
          <a:p>
            <a:pPr fontAlgn="base">
              <a:spcBef>
                <a:spcPct val="0"/>
              </a:spcBef>
              <a:spcAft>
                <a:spcPct val="0"/>
              </a:spcAft>
              <a:defRPr/>
            </a:pPr>
            <a:endParaRPr lang="ru-RU">
              <a:solidFill>
                <a:prstClr val="white">
                  <a:lumMod val="75000"/>
                </a:prstClr>
              </a:solidFill>
            </a:endParaRPr>
          </a:p>
        </p:txBody>
      </p:sp>
      <p:sp>
        <p:nvSpPr>
          <p:cNvPr id="6" name="Slide Number Placeholder 5"/>
          <p:cNvSpPr>
            <a:spLocks noGrp="1"/>
          </p:cNvSpPr>
          <p:nvPr>
            <p:ph type="sldNum" sz="quarter" idx="4"/>
          </p:nvPr>
        </p:nvSpPr>
        <p:spPr>
          <a:xfrm>
            <a:off x="10514014" y="5883276"/>
            <a:ext cx="551167" cy="365125"/>
          </a:xfrm>
          <a:prstGeom prst="rect">
            <a:avLst/>
          </a:prstGeom>
        </p:spPr>
        <p:txBody>
          <a:bodyPr vert="horz" lIns="91440" tIns="45720" rIns="91440" bIns="45720" rtlCol="0" anchor="ctr"/>
          <a:lstStyle>
            <a:lvl1pPr algn="r">
              <a:defRPr sz="900" b="1" i="0">
                <a:solidFill>
                  <a:schemeClr val="tx1">
                    <a:lumMod val="75000"/>
                  </a:schemeClr>
                </a:solidFill>
                <a:effectLst>
                  <a:outerShdw blurRad="50800" dist="38100" dir="2700000" algn="tl" rotWithShape="0">
                    <a:srgbClr val="000000">
                      <a:alpha val="43000"/>
                    </a:srgbClr>
                  </a:outerShdw>
                </a:effectLst>
                <a:latin typeface="+mn-lt"/>
              </a:defRPr>
            </a:lvl1pPr>
          </a:lstStyle>
          <a:p>
            <a:pPr fontAlgn="base">
              <a:spcBef>
                <a:spcPct val="0"/>
              </a:spcBef>
              <a:spcAft>
                <a:spcPct val="0"/>
              </a:spcAft>
              <a:defRPr/>
            </a:pPr>
            <a:fld id="{1824F985-7F8E-40A7-A66A-E1D55F591C30}" type="slidenum">
              <a:rPr lang="ru-RU" smtClean="0">
                <a:solidFill>
                  <a:prstClr val="white">
                    <a:lumMod val="75000"/>
                  </a:prstClr>
                </a:solidFill>
              </a:rPr>
              <a:pPr fontAlgn="base">
                <a:spcBef>
                  <a:spcPct val="0"/>
                </a:spcBef>
                <a:spcAft>
                  <a:spcPct val="0"/>
                </a:spcAft>
                <a:defRPr/>
              </a:pPr>
              <a:t>‹#›</a:t>
            </a:fld>
            <a:endParaRPr lang="ru-RU">
              <a:solidFill>
                <a:prstClr val="white">
                  <a:lumMod val="75000"/>
                </a:prstClr>
              </a:solidFill>
            </a:endParaRPr>
          </a:p>
        </p:txBody>
      </p:sp>
    </p:spTree>
    <p:extLst>
      <p:ext uri="{BB962C8B-B14F-4D97-AF65-F5344CB8AC3E}">
        <p14:creationId xmlns:p14="http://schemas.microsoft.com/office/powerpoint/2010/main" val="1086209110"/>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hf hdr="0" ftr="0" dt="0"/>
  <p:txStyles>
    <p:titleStyle>
      <a:lvl1pPr algn="l" defTabSz="457189" rtl="0" eaLnBrk="1" latinLnBrk="0" hangingPunct="1">
        <a:spcBef>
          <a:spcPct val="0"/>
        </a:spcBef>
        <a:buNone/>
        <a:defRPr sz="3200" kern="1200" cap="all">
          <a:ln w="3175" cmpd="sng">
            <a:noFill/>
          </a:ln>
          <a:gradFill flip="none" rotWithShape="1">
            <a:gsLst>
              <a:gs pos="0">
                <a:schemeClr val="tx1"/>
              </a:gs>
              <a:gs pos="100000">
                <a:schemeClr val="tx1">
                  <a:lumMod val="65000"/>
                </a:schemeClr>
              </a:gs>
            </a:gsLst>
            <a:lin ang="5580000" scaled="0"/>
            <a:tileRect/>
          </a:gradFill>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44" indent="-285744" algn="l" defTabSz="457189" rtl="0" eaLnBrk="1" latinLnBrk="0" hangingPunct="1">
        <a:spcBef>
          <a:spcPct val="20000"/>
        </a:spcBef>
        <a:spcAft>
          <a:spcPts val="600"/>
        </a:spcAft>
        <a:buClr>
          <a:schemeClr val="tx1"/>
        </a:buClr>
        <a:buSzPct val="100000"/>
        <a:buFont typeface="Arial"/>
        <a:buChar char="•"/>
        <a:defRPr sz="20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1pPr>
      <a:lvl2pPr marL="742932" indent="-285744" algn="l" defTabSz="457189" rtl="0" eaLnBrk="1" latinLnBrk="0" hangingPunct="1">
        <a:spcBef>
          <a:spcPct val="20000"/>
        </a:spcBef>
        <a:spcAft>
          <a:spcPts val="600"/>
        </a:spcAft>
        <a:buClr>
          <a:schemeClr val="tx1"/>
        </a:buClr>
        <a:buSzPct val="100000"/>
        <a:buFont typeface="Arial"/>
        <a:buChar char="•"/>
        <a:defRPr sz="18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2pPr>
      <a:lvl3pPr marL="1200121" indent="-285744" algn="l" defTabSz="457189" rtl="0" eaLnBrk="1" latinLnBrk="0" hangingPunct="1">
        <a:spcBef>
          <a:spcPct val="20000"/>
        </a:spcBef>
        <a:spcAft>
          <a:spcPts val="600"/>
        </a:spcAft>
        <a:buClr>
          <a:schemeClr val="tx1"/>
        </a:buClr>
        <a:buSzPct val="100000"/>
        <a:buFont typeface="Arial"/>
        <a:buChar char="•"/>
        <a:defRPr sz="16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3pPr>
      <a:lvl4pPr marL="1543012" indent="-171446" algn="l" defTabSz="457189" rtl="0" eaLnBrk="1" latinLnBrk="0" hangingPunct="1">
        <a:spcBef>
          <a:spcPct val="20000"/>
        </a:spcBef>
        <a:spcAft>
          <a:spcPts val="600"/>
        </a:spcAft>
        <a:buClr>
          <a:schemeClr val="tx1"/>
        </a:buClr>
        <a:buSzPct val="100000"/>
        <a:buFont typeface="Arial"/>
        <a:buChar char="•"/>
        <a:defRPr sz="14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4pPr>
      <a:lvl5pPr marL="2000201" indent="-171446" algn="l" defTabSz="457189" rtl="0" eaLnBrk="1" latinLnBrk="0" hangingPunct="1">
        <a:spcBef>
          <a:spcPct val="20000"/>
        </a:spcBef>
        <a:spcAft>
          <a:spcPts val="600"/>
        </a:spcAft>
        <a:buClr>
          <a:schemeClr val="tx1"/>
        </a:buClr>
        <a:buSzPct val="100000"/>
        <a:buFont typeface="Arial"/>
        <a:buChar char="•"/>
        <a:defRPr sz="14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5pPr>
      <a:lvl6pPr marL="2514537" indent="-228594" algn="l" defTabSz="457189"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6pPr>
      <a:lvl7pPr marL="2971726" indent="-228594" algn="l" defTabSz="457189"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7pPr>
      <a:lvl8pPr marL="3428914" indent="-228594" algn="l" defTabSz="457189"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8pPr>
      <a:lvl9pPr marL="3886103" indent="-228594" algn="l" defTabSz="457189"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9pPr>
    </p:bodyStyle>
    <p:otherStyle>
      <a:defPPr>
        <a:defRPr lang="en-US"/>
      </a:defPPr>
      <a:lvl1pPr marL="0" algn="l" defTabSz="457189" rtl="0" eaLnBrk="1" latinLnBrk="0" hangingPunct="1">
        <a:defRPr sz="1800" kern="1200">
          <a:solidFill>
            <a:schemeClr val="tx1"/>
          </a:solidFill>
          <a:latin typeface="+mn-lt"/>
          <a:ea typeface="+mn-ea"/>
          <a:cs typeface="+mn-cs"/>
        </a:defRPr>
      </a:lvl1pPr>
      <a:lvl2pPr marL="457189" algn="l" defTabSz="457189" rtl="0" eaLnBrk="1" latinLnBrk="0" hangingPunct="1">
        <a:defRPr sz="1800" kern="1200">
          <a:solidFill>
            <a:schemeClr val="tx1"/>
          </a:solidFill>
          <a:latin typeface="+mn-lt"/>
          <a:ea typeface="+mn-ea"/>
          <a:cs typeface="+mn-cs"/>
        </a:defRPr>
      </a:lvl2pPr>
      <a:lvl3pPr marL="914377" algn="l" defTabSz="457189" rtl="0" eaLnBrk="1" latinLnBrk="0" hangingPunct="1">
        <a:defRPr sz="1800" kern="1200">
          <a:solidFill>
            <a:schemeClr val="tx1"/>
          </a:solidFill>
          <a:latin typeface="+mn-lt"/>
          <a:ea typeface="+mn-ea"/>
          <a:cs typeface="+mn-cs"/>
        </a:defRPr>
      </a:lvl3pPr>
      <a:lvl4pPr marL="1371566" algn="l" defTabSz="457189" rtl="0" eaLnBrk="1" latinLnBrk="0" hangingPunct="1">
        <a:defRPr sz="1800" kern="1200">
          <a:solidFill>
            <a:schemeClr val="tx1"/>
          </a:solidFill>
          <a:latin typeface="+mn-lt"/>
          <a:ea typeface="+mn-ea"/>
          <a:cs typeface="+mn-cs"/>
        </a:defRPr>
      </a:lvl4pPr>
      <a:lvl5pPr marL="1828754" algn="l" defTabSz="457189" rtl="0" eaLnBrk="1" latinLnBrk="0" hangingPunct="1">
        <a:defRPr sz="1800" kern="1200">
          <a:solidFill>
            <a:schemeClr val="tx1"/>
          </a:solidFill>
          <a:latin typeface="+mn-lt"/>
          <a:ea typeface="+mn-ea"/>
          <a:cs typeface="+mn-cs"/>
        </a:defRPr>
      </a:lvl5pPr>
      <a:lvl6pPr marL="2285943" algn="l" defTabSz="457189" rtl="0" eaLnBrk="1" latinLnBrk="0" hangingPunct="1">
        <a:defRPr sz="1800" kern="1200">
          <a:solidFill>
            <a:schemeClr val="tx1"/>
          </a:solidFill>
          <a:latin typeface="+mn-lt"/>
          <a:ea typeface="+mn-ea"/>
          <a:cs typeface="+mn-cs"/>
        </a:defRPr>
      </a:lvl6pPr>
      <a:lvl7pPr marL="2743131" algn="l" defTabSz="457189" rtl="0" eaLnBrk="1" latinLnBrk="0" hangingPunct="1">
        <a:defRPr sz="1800" kern="1200">
          <a:solidFill>
            <a:schemeClr val="tx1"/>
          </a:solidFill>
          <a:latin typeface="+mn-lt"/>
          <a:ea typeface="+mn-ea"/>
          <a:cs typeface="+mn-cs"/>
        </a:defRPr>
      </a:lvl7pPr>
      <a:lvl8pPr marL="3200320" algn="l" defTabSz="457189" rtl="0" eaLnBrk="1" latinLnBrk="0" hangingPunct="1">
        <a:defRPr sz="1800" kern="1200">
          <a:solidFill>
            <a:schemeClr val="tx1"/>
          </a:solidFill>
          <a:latin typeface="+mn-lt"/>
          <a:ea typeface="+mn-ea"/>
          <a:cs typeface="+mn-cs"/>
        </a:defRPr>
      </a:lvl8pPr>
      <a:lvl9pPr marL="3657509" algn="l" defTabSz="457189"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2.xml"/><Relationship Id="rId1" Type="http://schemas.openxmlformats.org/officeDocument/2006/relationships/tags" Target="../tags/tag1.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2.xml"/><Relationship Id="rId1" Type="http://schemas.openxmlformats.org/officeDocument/2006/relationships/tags" Target="../tags/tag2.xml"/><Relationship Id="rId5" Type="http://schemas.openxmlformats.org/officeDocument/2006/relationships/image" Target="../media/image3.png"/><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2.xml"/><Relationship Id="rId1" Type="http://schemas.openxmlformats.org/officeDocument/2006/relationships/tags" Target="../tags/tag3.xml"/><Relationship Id="rId6" Type="http://schemas.openxmlformats.org/officeDocument/2006/relationships/image" Target="../media/image4.emf"/><Relationship Id="rId5" Type="http://schemas.openxmlformats.org/officeDocument/2006/relationships/image" Target="../media/image3.png"/><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12.xml"/><Relationship Id="rId1" Type="http://schemas.openxmlformats.org/officeDocument/2006/relationships/tags" Target="../tags/tag4.xml"/><Relationship Id="rId6" Type="http://schemas.openxmlformats.org/officeDocument/2006/relationships/image" Target="../media/image5.emf"/><Relationship Id="rId5" Type="http://schemas.openxmlformats.org/officeDocument/2006/relationships/image" Target="../media/image3.png"/><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12.xml"/><Relationship Id="rId1" Type="http://schemas.openxmlformats.org/officeDocument/2006/relationships/tags" Target="../tags/tag5.xml"/><Relationship Id="rId6" Type="http://schemas.openxmlformats.org/officeDocument/2006/relationships/image" Target="../media/image6.emf"/><Relationship Id="rId5" Type="http://schemas.openxmlformats.org/officeDocument/2006/relationships/image" Target="../media/image3.png"/><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12.xml"/><Relationship Id="rId1" Type="http://schemas.openxmlformats.org/officeDocument/2006/relationships/tags" Target="../tags/tag6.xml"/><Relationship Id="rId6" Type="http://schemas.openxmlformats.org/officeDocument/2006/relationships/image" Target="../media/image7.emf"/><Relationship Id="rId5" Type="http://schemas.openxmlformats.org/officeDocument/2006/relationships/image" Target="../media/image3.png"/><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12.xml"/><Relationship Id="rId1" Type="http://schemas.openxmlformats.org/officeDocument/2006/relationships/tags" Target="../tags/tag7.xml"/><Relationship Id="rId6" Type="http://schemas.openxmlformats.org/officeDocument/2006/relationships/image" Target="../media/image8.emf"/><Relationship Id="rId5" Type="http://schemas.openxmlformats.org/officeDocument/2006/relationships/image" Target="../media/image3.png"/><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12.xml"/><Relationship Id="rId1" Type="http://schemas.openxmlformats.org/officeDocument/2006/relationships/tags" Target="../tags/tag8.xml"/><Relationship Id="rId6" Type="http://schemas.openxmlformats.org/officeDocument/2006/relationships/image" Target="../media/image9.emf"/><Relationship Id="rId5" Type="http://schemas.openxmlformats.org/officeDocument/2006/relationships/image" Target="../media/image3.png"/><Relationship Id="rId4" Type="http://schemas.openxmlformats.org/officeDocument/2006/relationships/image" Target="../media/image2.pn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12.xml"/><Relationship Id="rId1" Type="http://schemas.openxmlformats.org/officeDocument/2006/relationships/tags" Target="../tags/tag9.xml"/><Relationship Id="rId6" Type="http://schemas.openxmlformats.org/officeDocument/2006/relationships/image" Target="../media/image10.emf"/><Relationship Id="rId5" Type="http://schemas.openxmlformats.org/officeDocument/2006/relationships/image" Target="../media/image3.png"/><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12.xml"/><Relationship Id="rId1" Type="http://schemas.openxmlformats.org/officeDocument/2006/relationships/tags" Target="../tags/tag10.xml"/><Relationship Id="rId6" Type="http://schemas.openxmlformats.org/officeDocument/2006/relationships/image" Target="../media/image11.emf"/><Relationship Id="rId5" Type="http://schemas.openxmlformats.org/officeDocument/2006/relationships/image" Target="../media/image3.png"/><Relationship Id="rId4" Type="http://schemas.openxmlformats.org/officeDocument/2006/relationships/image" Target="../media/image2.pn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12.xml"/><Relationship Id="rId1" Type="http://schemas.openxmlformats.org/officeDocument/2006/relationships/tags" Target="../tags/tag11.xml"/><Relationship Id="rId6" Type="http://schemas.openxmlformats.org/officeDocument/2006/relationships/image" Target="../media/image12.emf"/><Relationship Id="rId5" Type="http://schemas.openxmlformats.org/officeDocument/2006/relationships/image" Target="../media/image3.png"/><Relationship Id="rId4" Type="http://schemas.openxmlformats.org/officeDocument/2006/relationships/image" Target="../media/image2.pn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12.xml"/><Relationship Id="rId1" Type="http://schemas.openxmlformats.org/officeDocument/2006/relationships/tags" Target="../tags/tag12.xml"/><Relationship Id="rId6" Type="http://schemas.openxmlformats.org/officeDocument/2006/relationships/image" Target="../media/image13.emf"/><Relationship Id="rId5" Type="http://schemas.openxmlformats.org/officeDocument/2006/relationships/image" Target="../media/image3.png"/><Relationship Id="rId4" Type="http://schemas.openxmlformats.org/officeDocument/2006/relationships/image" Target="../media/image2.pn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12.xml"/><Relationship Id="rId1" Type="http://schemas.openxmlformats.org/officeDocument/2006/relationships/tags" Target="../tags/tag13.xml"/><Relationship Id="rId6" Type="http://schemas.openxmlformats.org/officeDocument/2006/relationships/image" Target="../media/image14.emf"/><Relationship Id="rId5" Type="http://schemas.openxmlformats.org/officeDocument/2006/relationships/image" Target="../media/image3.png"/><Relationship Id="rId4" Type="http://schemas.openxmlformats.org/officeDocument/2006/relationships/image" Target="../media/image2.png"/></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12.xml"/><Relationship Id="rId1" Type="http://schemas.openxmlformats.org/officeDocument/2006/relationships/tags" Target="../tags/tag14.xml"/><Relationship Id="rId6" Type="http://schemas.openxmlformats.org/officeDocument/2006/relationships/image" Target="../media/image15.emf"/><Relationship Id="rId5" Type="http://schemas.openxmlformats.org/officeDocument/2006/relationships/image" Target="../media/image3.png"/><Relationship Id="rId4" Type="http://schemas.openxmlformats.org/officeDocument/2006/relationships/image" Target="../media/image2.png"/></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12.xml"/><Relationship Id="rId1" Type="http://schemas.openxmlformats.org/officeDocument/2006/relationships/tags" Target="../tags/tag15.xml"/><Relationship Id="rId6" Type="http://schemas.openxmlformats.org/officeDocument/2006/relationships/image" Target="../media/image16.emf"/><Relationship Id="rId5" Type="http://schemas.openxmlformats.org/officeDocument/2006/relationships/image" Target="../media/image3.png"/><Relationship Id="rId4" Type="http://schemas.openxmlformats.org/officeDocument/2006/relationships/image" Target="../media/image2.pn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12.xml"/><Relationship Id="rId1" Type="http://schemas.openxmlformats.org/officeDocument/2006/relationships/tags" Target="../tags/tag16.xml"/><Relationship Id="rId6" Type="http://schemas.openxmlformats.org/officeDocument/2006/relationships/image" Target="../media/image17.png"/><Relationship Id="rId5" Type="http://schemas.openxmlformats.org/officeDocument/2006/relationships/image" Target="../media/image3.png"/><Relationship Id="rId4" Type="http://schemas.openxmlformats.org/officeDocument/2006/relationships/image" Target="../media/image2.png"/></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12.xml"/><Relationship Id="rId1" Type="http://schemas.openxmlformats.org/officeDocument/2006/relationships/tags" Target="../tags/tag17.xml"/><Relationship Id="rId6" Type="http://schemas.openxmlformats.org/officeDocument/2006/relationships/image" Target="../media/image18.emf"/><Relationship Id="rId5" Type="http://schemas.openxmlformats.org/officeDocument/2006/relationships/image" Target="../media/image3.pn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000000"/>
            </a:gs>
            <a:gs pos="20000">
              <a:srgbClr val="000040"/>
            </a:gs>
            <a:gs pos="50000">
              <a:srgbClr val="400040"/>
            </a:gs>
            <a:gs pos="75000">
              <a:srgbClr val="002060"/>
            </a:gs>
            <a:gs pos="89999">
              <a:srgbClr val="0070C0"/>
            </a:gs>
            <a:gs pos="100000">
              <a:srgbClr val="002060"/>
            </a:gs>
          </a:gsLst>
          <a:lin ang="5400000" scaled="0"/>
          <a:tileRect/>
        </a:gradFill>
        <a:effectLst/>
      </p:bgPr>
    </p:bg>
    <p:spTree>
      <p:nvGrpSpPr>
        <p:cNvPr id="1" name=""/>
        <p:cNvGrpSpPr/>
        <p:nvPr/>
      </p:nvGrpSpPr>
      <p:grpSpPr>
        <a:xfrm>
          <a:off x="0" y="0"/>
          <a:ext cx="0" cy="0"/>
          <a:chOff x="0" y="0"/>
          <a:chExt cx="0" cy="0"/>
        </a:xfrm>
      </p:grpSpPr>
      <p:sp>
        <p:nvSpPr>
          <p:cNvPr id="14" name="Прямоугольник 4"/>
          <p:cNvSpPr>
            <a:spLocks noChangeArrowheads="1"/>
          </p:cNvSpPr>
          <p:nvPr/>
        </p:nvSpPr>
        <p:spPr bwMode="auto">
          <a:xfrm>
            <a:off x="2159563" y="6255893"/>
            <a:ext cx="7653733" cy="502766"/>
          </a:xfrm>
          <a:prstGeom prst="rect">
            <a:avLst/>
          </a:prstGeom>
          <a:noFill/>
          <a:ln w="9525">
            <a:noFill/>
            <a:miter lim="800000"/>
            <a:headEnd/>
            <a:tailEnd/>
          </a:ln>
        </p:spPr>
        <p:txBody>
          <a:bodyPr wrap="square">
            <a:spAutoFit/>
          </a:bodyPr>
          <a:lstStyle/>
          <a:p>
            <a:pPr algn="ctr" defTabSz="1219170" fontAlgn="base">
              <a:spcBef>
                <a:spcPct val="0"/>
              </a:spcBef>
              <a:spcAft>
                <a:spcPct val="0"/>
              </a:spcAft>
            </a:pPr>
            <a:endParaRPr lang="ru-RU" sz="2667" b="1" dirty="0">
              <a:ln/>
              <a:solidFill>
                <a:srgbClr val="DCD084"/>
              </a:solidFill>
              <a:latin typeface="Arial" charset="0"/>
            </a:endParaRPr>
          </a:p>
        </p:txBody>
      </p:sp>
      <p:sp>
        <p:nvSpPr>
          <p:cNvPr id="2" name="TextBox 1"/>
          <p:cNvSpPr txBox="1"/>
          <p:nvPr/>
        </p:nvSpPr>
        <p:spPr>
          <a:xfrm>
            <a:off x="6064138" y="246233"/>
            <a:ext cx="184730" cy="461665"/>
          </a:xfrm>
          <a:prstGeom prst="rect">
            <a:avLst/>
          </a:prstGeom>
          <a:noFill/>
        </p:spPr>
        <p:txBody>
          <a:bodyPr wrap="none" rtlCol="0">
            <a:spAutoFit/>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algn="ctr" defTabSz="1219170" fontAlgn="base">
              <a:spcBef>
                <a:spcPct val="0"/>
              </a:spcBef>
              <a:spcAft>
                <a:spcPct val="0"/>
              </a:spcAft>
            </a:pPr>
            <a:endParaRPr lang="ru-RU" sz="2400" b="1" dirty="0">
              <a:ln/>
              <a:solidFill>
                <a:srgbClr val="DCD084"/>
              </a:solidFill>
              <a:latin typeface="Arial Narrow" panose="020B0606020202030204" pitchFamily="34" charset="0"/>
            </a:endParaRPr>
          </a:p>
        </p:txBody>
      </p:sp>
      <p:pic>
        <p:nvPicPr>
          <p:cNvPr id="102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757023" y="11063"/>
            <a:ext cx="381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rot="5400000">
            <a:off x="5953124" y="-5588392"/>
            <a:ext cx="285751" cy="114252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371" y="11063"/>
            <a:ext cx="381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Номер слайда 2"/>
          <p:cNvSpPr>
            <a:spLocks noGrp="1"/>
          </p:cNvSpPr>
          <p:nvPr>
            <p:ph type="sldNum" sz="quarter" idx="12"/>
          </p:nvPr>
        </p:nvSpPr>
        <p:spPr>
          <a:xfrm>
            <a:off x="11141102" y="6225756"/>
            <a:ext cx="551167" cy="365125"/>
          </a:xfrm>
        </p:spPr>
        <p:txBody>
          <a:bodyPr/>
          <a:lstStyle/>
          <a:p>
            <a:pPr defTabSz="1219170">
              <a:defRPr/>
            </a:pPr>
            <a:fld id="{2753D50B-45A5-46C1-BFFC-61983D327198}" type="slidenum">
              <a:rPr lang="ru-RU" sz="933">
                <a:solidFill>
                  <a:prstClr val="white">
                    <a:lumMod val="75000"/>
                  </a:prstClr>
                </a:solidFill>
                <a:latin typeface="Century Gothic"/>
              </a:rPr>
              <a:pPr defTabSz="1219170">
                <a:defRPr/>
              </a:pPr>
              <a:t>1</a:t>
            </a:fld>
            <a:endParaRPr lang="ru-RU" sz="933" dirty="0">
              <a:solidFill>
                <a:prstClr val="white">
                  <a:lumMod val="75000"/>
                </a:prstClr>
              </a:solidFill>
              <a:latin typeface="Century Gothic"/>
            </a:endParaRPr>
          </a:p>
        </p:txBody>
      </p:sp>
      <p:sp>
        <p:nvSpPr>
          <p:cNvPr id="11" name="Заголовок 1">
            <a:extLst>
              <a:ext uri="{FF2B5EF4-FFF2-40B4-BE49-F238E27FC236}">
                <a16:creationId xmlns:a16="http://schemas.microsoft.com/office/drawing/2014/main" id="{BD6305C5-6078-7F6E-4448-BABE8143CEFB}"/>
              </a:ext>
            </a:extLst>
          </p:cNvPr>
          <p:cNvSpPr txBox="1">
            <a:spLocks/>
          </p:cNvSpPr>
          <p:nvPr/>
        </p:nvSpPr>
        <p:spPr>
          <a:xfrm>
            <a:off x="2542674" y="1438102"/>
            <a:ext cx="8039428" cy="1837113"/>
          </a:xfrm>
          <a:prstGeom prst="rect">
            <a:avLst/>
          </a:prstGeom>
        </p:spPr>
        <p:txBody>
          <a:bodyPr vert="horz" lIns="91440" tIns="45720" rIns="91440" bIns="45720" rtlCol="0" anchor="b">
            <a:noAutofit/>
          </a:bodyPr>
          <a:lstStyle>
            <a:lvl1pPr algn="ctr" defTabSz="457189" rtl="0" eaLnBrk="1" latinLnBrk="0" hangingPunct="1">
              <a:spcBef>
                <a:spcPct val="0"/>
              </a:spcBef>
              <a:buNone/>
              <a:defRPr sz="4800" kern="1200" cap="all">
                <a:ln w="3175" cmpd="sng">
                  <a:noFill/>
                </a:ln>
                <a:gradFill flip="none" rotWithShape="1">
                  <a:gsLst>
                    <a:gs pos="0">
                      <a:schemeClr val="tx1"/>
                    </a:gs>
                    <a:gs pos="100000">
                      <a:schemeClr val="tx1">
                        <a:lumMod val="65000"/>
                      </a:schemeClr>
                    </a:gs>
                  </a:gsLst>
                  <a:lin ang="5580000" scaled="0"/>
                  <a:tileRect/>
                </a:gradFill>
                <a:effectLst>
                  <a:glow rad="38100">
                    <a:schemeClr val="bg1">
                      <a:lumMod val="65000"/>
                      <a:lumOff val="35000"/>
                      <a:alpha val="50000"/>
                    </a:schemeClr>
                  </a:glow>
                  <a:outerShdw blurRad="28575" dist="31750" dir="13200000" algn="tl" rotWithShape="0">
                    <a:srgbClr val="000000">
                      <a:alpha val="25000"/>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ru-RU" sz="6000" spc="67" dirty="0">
                <a:ln w="13500">
                  <a:solidFill>
                    <a:srgbClr val="6F6F6F">
                      <a:shade val="2500"/>
                      <a:alpha val="6500"/>
                    </a:srgbClr>
                  </a:solidFill>
                  <a:prstDash val="solid"/>
                </a:ln>
                <a:solidFill>
                  <a:srgbClr val="363D46">
                    <a:lumMod val="40000"/>
                    <a:lumOff val="60000"/>
                    <a:alpha val="95000"/>
                  </a:srgbClr>
                </a:solidFill>
                <a:effectLst>
                  <a:innerShdw blurRad="50900" dist="38500" dir="13500000">
                    <a:srgbClr val="000000">
                      <a:alpha val="60000"/>
                    </a:srgbClr>
                  </a:innerShdw>
                </a:effectLst>
                <a:latin typeface="Impact" panose="020B0806030902050204" pitchFamily="34" charset="0"/>
              </a:rPr>
              <a:t>Блокада</a:t>
            </a:r>
          </a:p>
          <a:p>
            <a:r>
              <a:rPr lang="ru-RU" sz="6000" spc="67" dirty="0">
                <a:ln w="13500">
                  <a:solidFill>
                    <a:srgbClr val="6F6F6F">
                      <a:shade val="2500"/>
                      <a:alpha val="6500"/>
                    </a:srgbClr>
                  </a:solidFill>
                  <a:prstDash val="solid"/>
                </a:ln>
                <a:solidFill>
                  <a:srgbClr val="363D46">
                    <a:lumMod val="40000"/>
                    <a:lumOff val="60000"/>
                    <a:alpha val="95000"/>
                  </a:srgbClr>
                </a:solidFill>
                <a:effectLst>
                  <a:innerShdw blurRad="50900" dist="38500" dir="13500000">
                    <a:srgbClr val="000000">
                      <a:alpha val="60000"/>
                    </a:srgbClr>
                  </a:innerShdw>
                </a:effectLst>
                <a:latin typeface="Impact" panose="020B0806030902050204" pitchFamily="34" charset="0"/>
              </a:rPr>
              <a:t>Живая память</a:t>
            </a:r>
            <a:endParaRPr lang="ru-RU" sz="6000" dirty="0"/>
          </a:p>
        </p:txBody>
      </p:sp>
      <p:pic>
        <p:nvPicPr>
          <p:cNvPr id="8" name="Picture 3">
            <a:extLst>
              <a:ext uri="{FF2B5EF4-FFF2-40B4-BE49-F238E27FC236}">
                <a16:creationId xmlns:a16="http://schemas.microsoft.com/office/drawing/2014/main" id="{5A190085-54D7-81B6-5688-C300822BF8D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rot="5400000">
            <a:off x="5901512" y="974512"/>
            <a:ext cx="285751" cy="114252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ustDataLst>
      <p:tags r:id="rId1"/>
    </p:custDataLst>
    <p:extLst>
      <p:ext uri="{BB962C8B-B14F-4D97-AF65-F5344CB8AC3E}">
        <p14:creationId xmlns:p14="http://schemas.microsoft.com/office/powerpoint/2010/main" val="231169668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000000"/>
            </a:gs>
            <a:gs pos="20000">
              <a:srgbClr val="000040"/>
            </a:gs>
            <a:gs pos="50000">
              <a:srgbClr val="400040"/>
            </a:gs>
            <a:gs pos="75000">
              <a:srgbClr val="002060"/>
            </a:gs>
            <a:gs pos="89999">
              <a:srgbClr val="0070C0"/>
            </a:gs>
            <a:gs pos="100000">
              <a:srgbClr val="002060"/>
            </a:gs>
          </a:gsLst>
          <a:lin ang="5400000" scaled="0"/>
          <a:tileRect/>
        </a:gradFill>
        <a:effectLst/>
      </p:bgPr>
    </p:bg>
    <p:spTree>
      <p:nvGrpSpPr>
        <p:cNvPr id="1" name="">
          <a:extLst>
            <a:ext uri="{FF2B5EF4-FFF2-40B4-BE49-F238E27FC236}">
              <a16:creationId xmlns:a16="http://schemas.microsoft.com/office/drawing/2014/main" id="{04A32A23-FE83-16F4-8D64-DEDD62493110}"/>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00ADCBFD-9593-9E93-D93E-DE87D99A2794}"/>
              </a:ext>
            </a:extLst>
          </p:cNvPr>
          <p:cNvSpPr txBox="1"/>
          <p:nvPr/>
        </p:nvSpPr>
        <p:spPr>
          <a:xfrm>
            <a:off x="6064138" y="246233"/>
            <a:ext cx="184730" cy="461665"/>
          </a:xfrm>
          <a:prstGeom prst="rect">
            <a:avLst/>
          </a:prstGeom>
          <a:noFill/>
        </p:spPr>
        <p:txBody>
          <a:bodyPr wrap="none" rtlCol="0">
            <a:spAutoFit/>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algn="ctr" defTabSz="1219170" fontAlgn="base">
              <a:spcBef>
                <a:spcPct val="0"/>
              </a:spcBef>
              <a:spcAft>
                <a:spcPct val="0"/>
              </a:spcAft>
            </a:pPr>
            <a:endParaRPr lang="ru-RU" sz="2400" b="1" dirty="0">
              <a:ln/>
              <a:solidFill>
                <a:srgbClr val="DCD084"/>
              </a:solidFill>
              <a:latin typeface="Arial Narrow" panose="020B0606020202030204" pitchFamily="34" charset="0"/>
            </a:endParaRPr>
          </a:p>
        </p:txBody>
      </p:sp>
      <p:pic>
        <p:nvPicPr>
          <p:cNvPr id="1026" name="Picture 2">
            <a:extLst>
              <a:ext uri="{FF2B5EF4-FFF2-40B4-BE49-F238E27FC236}">
                <a16:creationId xmlns:a16="http://schemas.microsoft.com/office/drawing/2014/main" id="{67FA146D-90E2-3B43-7CD8-5BDB58894C6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757023" y="11063"/>
            <a:ext cx="381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a:extLst>
              <a:ext uri="{FF2B5EF4-FFF2-40B4-BE49-F238E27FC236}">
                <a16:creationId xmlns:a16="http://schemas.microsoft.com/office/drawing/2014/main" id="{B4AB3029-BB54-A494-5850-74B74527D91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rot="5400000">
            <a:off x="6001131" y="-5569758"/>
            <a:ext cx="285751" cy="114252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Picture 2">
            <a:extLst>
              <a:ext uri="{FF2B5EF4-FFF2-40B4-BE49-F238E27FC236}">
                <a16:creationId xmlns:a16="http://schemas.microsoft.com/office/drawing/2014/main" id="{33664A1A-ADD0-6BA9-8C3A-04BB1878338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371" y="11063"/>
            <a:ext cx="381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Номер слайда 2">
            <a:extLst>
              <a:ext uri="{FF2B5EF4-FFF2-40B4-BE49-F238E27FC236}">
                <a16:creationId xmlns:a16="http://schemas.microsoft.com/office/drawing/2014/main" id="{86C2F718-8A1C-7C93-0711-DC50994BDA63}"/>
              </a:ext>
            </a:extLst>
          </p:cNvPr>
          <p:cNvSpPr>
            <a:spLocks noGrp="1"/>
          </p:cNvSpPr>
          <p:nvPr>
            <p:ph type="sldNum" sz="quarter" idx="12"/>
          </p:nvPr>
        </p:nvSpPr>
        <p:spPr>
          <a:xfrm>
            <a:off x="11141102" y="6225756"/>
            <a:ext cx="551167" cy="365125"/>
          </a:xfrm>
        </p:spPr>
        <p:txBody>
          <a:bodyPr/>
          <a:lstStyle/>
          <a:p>
            <a:pPr defTabSz="1219170">
              <a:defRPr/>
            </a:pPr>
            <a:fld id="{2753D50B-45A5-46C1-BFFC-61983D327198}" type="slidenum">
              <a:rPr lang="ru-RU" sz="933">
                <a:solidFill>
                  <a:prstClr val="white">
                    <a:lumMod val="75000"/>
                  </a:prstClr>
                </a:solidFill>
                <a:latin typeface="Century Gothic"/>
              </a:rPr>
              <a:pPr defTabSz="1219170">
                <a:defRPr/>
              </a:pPr>
              <a:t>2</a:t>
            </a:fld>
            <a:endParaRPr lang="ru-RU" sz="933" dirty="0">
              <a:solidFill>
                <a:prstClr val="white">
                  <a:lumMod val="75000"/>
                </a:prstClr>
              </a:solidFill>
              <a:latin typeface="Century Gothic"/>
            </a:endParaRPr>
          </a:p>
        </p:txBody>
      </p:sp>
      <p:sp>
        <p:nvSpPr>
          <p:cNvPr id="12" name="TextBox 11">
            <a:extLst>
              <a:ext uri="{FF2B5EF4-FFF2-40B4-BE49-F238E27FC236}">
                <a16:creationId xmlns:a16="http://schemas.microsoft.com/office/drawing/2014/main" id="{6DFBAE23-2ED1-0BB9-6895-98CCC3C69B18}"/>
              </a:ext>
            </a:extLst>
          </p:cNvPr>
          <p:cNvSpPr txBox="1"/>
          <p:nvPr/>
        </p:nvSpPr>
        <p:spPr>
          <a:xfrm>
            <a:off x="496125" y="365760"/>
            <a:ext cx="11196145" cy="6494085"/>
          </a:xfrm>
          <a:prstGeom prst="rect">
            <a:avLst/>
          </a:prstGeom>
          <a:noFill/>
        </p:spPr>
        <p:txBody>
          <a:bodyPr wrap="square">
            <a:spAutoFit/>
          </a:bodyPr>
          <a:lstStyle/>
          <a:p>
            <a:pPr algn="just"/>
            <a:r>
              <a:rPr lang="ru-RU" sz="1600" dirty="0">
                <a:latin typeface="Times New Roman" panose="02020603050405020304" pitchFamily="18" charset="0"/>
                <a:cs typeface="Times New Roman" panose="02020603050405020304" pitchFamily="18" charset="0"/>
              </a:rPr>
              <a:t>	Блокада Ленинграда — это и подвиг, и трагедия. Ленинград — это и город-герой, город-фронт, и город-мученик.</a:t>
            </a:r>
          </a:p>
          <a:p>
            <a:pPr algn="just"/>
            <a:r>
              <a:rPr lang="ru-RU" sz="1600" dirty="0">
                <a:latin typeface="Times New Roman" panose="02020603050405020304" pitchFamily="18" charset="0"/>
                <a:cs typeface="Times New Roman" panose="02020603050405020304" pitchFamily="18" charset="0"/>
              </a:rPr>
              <a:t>Блокадная тема до сих пор не стала в полной мере достоянием истории. Она продолжает вызывать ожесточённые споры и дискуссии, возникающие при попытке найти ответ на вопрос, было ли неизбежным такое огромное количество жертв блокады...</a:t>
            </a:r>
          </a:p>
          <a:p>
            <a:pPr algn="just"/>
            <a:r>
              <a:rPr lang="ru-RU" sz="1600" dirty="0">
                <a:latin typeface="Times New Roman" panose="02020603050405020304" pitchFamily="18" charset="0"/>
                <a:cs typeface="Times New Roman" panose="02020603050405020304" pitchFamily="18" charset="0"/>
              </a:rPr>
              <a:t>	Блокада Ленинграда войсками нацистской Германии, Финляндии и их союзников во время Великой Отечественной войны длилась с 8 сентября 1941 года по 27 января 1944 года (блокадное кольцо было прорвано 18 января 1943 года). 872 дня.</a:t>
            </a:r>
          </a:p>
          <a:p>
            <a:pPr algn="just"/>
            <a:r>
              <a:rPr lang="ru-RU" sz="1600" dirty="0">
                <a:latin typeface="Times New Roman" panose="02020603050405020304" pitchFamily="18" charset="0"/>
                <a:cs typeface="Times New Roman" panose="02020603050405020304" pitchFamily="18" charset="0"/>
              </a:rPr>
              <a:t>По замыслу нацистов голодная смерть большей части населения блокированного Ленинграда должна была привести к падению обороноспособности города и его сдаче. Несмотря на массовый голод, начавшийся уже осенью-зимой 1941 года, немцам так и не удалось сломить оборону Ленинграда. Блокада привела к гибели 1 млн 93 тыс. советских граждан. </a:t>
            </a:r>
          </a:p>
          <a:p>
            <a:pPr algn="just"/>
            <a:r>
              <a:rPr lang="ru-RU" sz="1600" dirty="0">
                <a:latin typeface="Times New Roman" panose="02020603050405020304" pitchFamily="18" charset="0"/>
                <a:cs typeface="Times New Roman" panose="02020603050405020304" pitchFamily="18" charset="0"/>
              </a:rPr>
              <a:t>21 июля 1941 года Гитлер в ходе поездки в группу армий «Север» заявил, что «в сравнении со значением Ленинграда, Москва для него всего лишь географический объект». В приказе группе армий «Север» от 28 августа говорилось: «Требование о капитуляции не выдвигать… Любая попытка населения выйти из кольца должна пресекаться, при необходимости — с применением оружия...».</a:t>
            </a:r>
          </a:p>
          <a:p>
            <a:pPr algn="just"/>
            <a:r>
              <a:rPr lang="ru-RU" sz="1600" dirty="0">
                <a:latin typeface="Times New Roman" panose="02020603050405020304" pitchFamily="18" charset="0"/>
                <a:cs typeface="Times New Roman" panose="02020603050405020304" pitchFamily="18" charset="0"/>
              </a:rPr>
              <a:t>	11 сентября 1941 года президент Финляндии Ристо </a:t>
            </a:r>
            <a:r>
              <a:rPr lang="ru-RU" sz="1600" dirty="0" err="1">
                <a:latin typeface="Times New Roman" panose="02020603050405020304" pitchFamily="18" charset="0"/>
                <a:cs typeface="Times New Roman" panose="02020603050405020304" pitchFamily="18" charset="0"/>
              </a:rPr>
              <a:t>Рюти</a:t>
            </a:r>
            <a:r>
              <a:rPr lang="ru-RU" sz="1600" dirty="0">
                <a:latin typeface="Times New Roman" panose="02020603050405020304" pitchFamily="18" charset="0"/>
                <a:cs typeface="Times New Roman" panose="02020603050405020304" pitchFamily="18" charset="0"/>
              </a:rPr>
              <a:t> заявил германскому посланнику в Хельсинки: «Если Петербург не будет больше существовать как крупный город, то Нева была бы лучшей границей на Карельском перешейке… Ленинград надо ликвидировать как крупный город».</a:t>
            </a:r>
          </a:p>
          <a:p>
            <a:pPr algn="just"/>
            <a:r>
              <a:rPr lang="ru-RU" sz="1600" dirty="0">
                <a:latin typeface="Times New Roman" panose="02020603050405020304" pitchFamily="18" charset="0"/>
                <a:cs typeface="Times New Roman" panose="02020603050405020304" pitchFamily="18" charset="0"/>
              </a:rPr>
              <a:t>	В книге «Воспоминания» Дмитрия Сергеевича Лихачёва о годах блокады сказано: «Холод был каким-то внутренним. Он пронизывал всего насквозь. Тело вырабатывало слишком мало тепла. Человеческий ум умирал в последнюю очередь. Если руки и ноги уже отказались тебе служить, если пальцы уже больше не могли застегнуть пуговицы пальто, если человек больше не имел никаких сил закрыть шарфом рот, если кожа вокруг рта стала тёмной, если лицо стало похоже на череп мертвеца с оскаленными передними зубами — мозг продолжал работу. Люди писали дневники и верили, что им удастся прожить и ещё один день.»</a:t>
            </a:r>
          </a:p>
          <a:p>
            <a:pPr algn="just"/>
            <a:r>
              <a:rPr lang="ru-RU" sz="1600">
                <a:latin typeface="Times New Roman" panose="02020603050405020304" pitchFamily="18" charset="0"/>
                <a:cs typeface="Times New Roman" panose="02020603050405020304" pitchFamily="18" charset="0"/>
              </a:rPr>
              <a:t>	20 </a:t>
            </a:r>
            <a:r>
              <a:rPr lang="ru-RU" sz="1600" dirty="0">
                <a:latin typeface="Times New Roman" panose="02020603050405020304" pitchFamily="18" charset="0"/>
                <a:cs typeface="Times New Roman" panose="02020603050405020304" pitchFamily="18" charset="0"/>
              </a:rPr>
              <a:t>октября Санкт-Петербургский городской суд признал геноцидом блокаду Ленинграда войсками нацистской Германии и их пособниками в 1941—1944 годах. 18 марта 2024 года Россия потребовала от властей Германии признать блокаду Ленинграда и другие преступления Третьего рейха актами геноцида.</a:t>
            </a:r>
          </a:p>
          <a:p>
            <a:pPr indent="449580" algn="just"/>
            <a:endParaRPr lang="ru-RU" sz="1600" dirty="0">
              <a:latin typeface="Century Gothic"/>
            </a:endParaRPr>
          </a:p>
        </p:txBody>
      </p:sp>
      <p:pic>
        <p:nvPicPr>
          <p:cNvPr id="8" name="Picture 3">
            <a:extLst>
              <a:ext uri="{FF2B5EF4-FFF2-40B4-BE49-F238E27FC236}">
                <a16:creationId xmlns:a16="http://schemas.microsoft.com/office/drawing/2014/main" id="{0F6F3D2D-22CA-CB97-4E6D-4A373971E06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rot="5400000">
            <a:off x="5901512" y="974512"/>
            <a:ext cx="285751" cy="114252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ustDataLst>
      <p:tags r:id="rId1"/>
    </p:custDataLst>
    <p:extLst>
      <p:ext uri="{BB962C8B-B14F-4D97-AF65-F5344CB8AC3E}">
        <p14:creationId xmlns:p14="http://schemas.microsoft.com/office/powerpoint/2010/main" val="94515659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000000"/>
            </a:gs>
            <a:gs pos="20000">
              <a:srgbClr val="000040"/>
            </a:gs>
            <a:gs pos="50000">
              <a:srgbClr val="400040"/>
            </a:gs>
            <a:gs pos="75000">
              <a:srgbClr val="002060"/>
            </a:gs>
            <a:gs pos="89999">
              <a:srgbClr val="0070C0"/>
            </a:gs>
            <a:gs pos="100000">
              <a:srgbClr val="002060"/>
            </a:gs>
          </a:gsLst>
          <a:lin ang="5400000" scaled="0"/>
          <a:tileRect/>
        </a:gradFill>
        <a:effectLst/>
      </p:bgPr>
    </p:bg>
    <p:spTree>
      <p:nvGrpSpPr>
        <p:cNvPr id="1" name="">
          <a:extLst>
            <a:ext uri="{FF2B5EF4-FFF2-40B4-BE49-F238E27FC236}">
              <a16:creationId xmlns:a16="http://schemas.microsoft.com/office/drawing/2014/main" id="{B5EECF8F-0E21-DD2C-1922-B54BFAFB612C}"/>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FAE6E6A4-4993-55DA-475A-6BAD12C244F5}"/>
              </a:ext>
            </a:extLst>
          </p:cNvPr>
          <p:cNvSpPr txBox="1"/>
          <p:nvPr/>
        </p:nvSpPr>
        <p:spPr>
          <a:xfrm>
            <a:off x="6064138" y="246233"/>
            <a:ext cx="184730" cy="461665"/>
          </a:xfrm>
          <a:prstGeom prst="rect">
            <a:avLst/>
          </a:prstGeom>
          <a:noFill/>
        </p:spPr>
        <p:txBody>
          <a:bodyPr wrap="none" rtlCol="0">
            <a:spAutoFit/>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algn="ctr" defTabSz="1219170" fontAlgn="base">
              <a:spcBef>
                <a:spcPct val="0"/>
              </a:spcBef>
              <a:spcAft>
                <a:spcPct val="0"/>
              </a:spcAft>
            </a:pPr>
            <a:endParaRPr lang="ru-RU" sz="2400" b="1" dirty="0">
              <a:ln/>
              <a:solidFill>
                <a:srgbClr val="DCD084"/>
              </a:solidFill>
              <a:latin typeface="Arial Narrow" panose="020B0606020202030204" pitchFamily="34" charset="0"/>
            </a:endParaRPr>
          </a:p>
        </p:txBody>
      </p:sp>
      <p:pic>
        <p:nvPicPr>
          <p:cNvPr id="1026" name="Picture 2">
            <a:extLst>
              <a:ext uri="{FF2B5EF4-FFF2-40B4-BE49-F238E27FC236}">
                <a16:creationId xmlns:a16="http://schemas.microsoft.com/office/drawing/2014/main" id="{9C84FAF0-F52A-200F-4421-3B40CDEA99C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757023" y="11063"/>
            <a:ext cx="381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a:extLst>
              <a:ext uri="{FF2B5EF4-FFF2-40B4-BE49-F238E27FC236}">
                <a16:creationId xmlns:a16="http://schemas.microsoft.com/office/drawing/2014/main" id="{CE4E0288-2755-0908-8EBD-C6943A5E407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rot="5400000">
            <a:off x="6001131" y="-5569758"/>
            <a:ext cx="285751" cy="114252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Picture 2">
            <a:extLst>
              <a:ext uri="{FF2B5EF4-FFF2-40B4-BE49-F238E27FC236}">
                <a16:creationId xmlns:a16="http://schemas.microsoft.com/office/drawing/2014/main" id="{FB589761-7660-2259-D478-9A46F4BD4AD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371" y="11063"/>
            <a:ext cx="381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Номер слайда 2">
            <a:extLst>
              <a:ext uri="{FF2B5EF4-FFF2-40B4-BE49-F238E27FC236}">
                <a16:creationId xmlns:a16="http://schemas.microsoft.com/office/drawing/2014/main" id="{3FC87C2A-ACCD-7869-991D-878F06B49F34}"/>
              </a:ext>
            </a:extLst>
          </p:cNvPr>
          <p:cNvSpPr>
            <a:spLocks noGrp="1"/>
          </p:cNvSpPr>
          <p:nvPr>
            <p:ph type="sldNum" sz="quarter" idx="12"/>
          </p:nvPr>
        </p:nvSpPr>
        <p:spPr>
          <a:xfrm>
            <a:off x="11141102" y="6225756"/>
            <a:ext cx="551167" cy="365125"/>
          </a:xfrm>
        </p:spPr>
        <p:txBody>
          <a:bodyPr/>
          <a:lstStyle/>
          <a:p>
            <a:pPr defTabSz="1219170">
              <a:defRPr/>
            </a:pPr>
            <a:fld id="{2753D50B-45A5-46C1-BFFC-61983D327198}" type="slidenum">
              <a:rPr lang="ru-RU" sz="933">
                <a:solidFill>
                  <a:prstClr val="white">
                    <a:lumMod val="75000"/>
                  </a:prstClr>
                </a:solidFill>
                <a:latin typeface="Century Gothic"/>
              </a:rPr>
              <a:pPr defTabSz="1219170">
                <a:defRPr/>
              </a:pPr>
              <a:t>3</a:t>
            </a:fld>
            <a:endParaRPr lang="ru-RU" sz="933" dirty="0">
              <a:solidFill>
                <a:prstClr val="white">
                  <a:lumMod val="75000"/>
                </a:prstClr>
              </a:solidFill>
              <a:latin typeface="Century Gothic"/>
            </a:endParaRPr>
          </a:p>
        </p:txBody>
      </p:sp>
      <p:sp>
        <p:nvSpPr>
          <p:cNvPr id="12" name="TextBox 11">
            <a:extLst>
              <a:ext uri="{FF2B5EF4-FFF2-40B4-BE49-F238E27FC236}">
                <a16:creationId xmlns:a16="http://schemas.microsoft.com/office/drawing/2014/main" id="{AA35EA13-7632-AB5F-0B97-25AC577941A3}"/>
              </a:ext>
            </a:extLst>
          </p:cNvPr>
          <p:cNvSpPr txBox="1"/>
          <p:nvPr/>
        </p:nvSpPr>
        <p:spPr>
          <a:xfrm>
            <a:off x="4912822" y="656792"/>
            <a:ext cx="6779447" cy="2554545"/>
          </a:xfrm>
          <a:prstGeom prst="rect">
            <a:avLst/>
          </a:prstGeom>
          <a:noFill/>
        </p:spPr>
        <p:txBody>
          <a:bodyPr wrap="square">
            <a:spAutoFit/>
          </a:bodyPr>
          <a:lstStyle/>
          <a:p>
            <a:pPr algn="just"/>
            <a:r>
              <a:rPr lang="ru-RU" dirty="0">
                <a:latin typeface="Times New Roman" panose="02020603050405020304" pitchFamily="18" charset="0"/>
                <a:cs typeface="Times New Roman" panose="02020603050405020304" pitchFamily="18" charset="0"/>
              </a:rPr>
              <a:t>Адамович, А. М. Блокадная книга / А. Адамович, Д. А. Гранин. — Ленинград : Лениздат, 1984. — 543 с. : ил.</a:t>
            </a:r>
          </a:p>
          <a:p>
            <a:pPr algn="just"/>
            <a:endParaRPr lang="ru-RU" dirty="0">
              <a:latin typeface="Times New Roman" panose="02020603050405020304" pitchFamily="18" charset="0"/>
              <a:cs typeface="Times New Roman" panose="02020603050405020304" pitchFamily="18" charset="0"/>
            </a:endParaRPr>
          </a:p>
          <a:p>
            <a:pPr algn="just"/>
            <a:r>
              <a:rPr lang="ru-RU" b="1" dirty="0">
                <a:latin typeface="Times New Roman" panose="02020603050405020304" pitchFamily="18" charset="0"/>
                <a:cs typeface="Times New Roman" panose="02020603050405020304" pitchFamily="18" charset="0"/>
              </a:rPr>
              <a:t>Экземпляры: всего 1 : ЧЗ (1).</a:t>
            </a:r>
          </a:p>
          <a:p>
            <a:pPr algn="just"/>
            <a:endParaRPr lang="ru-RU" dirty="0">
              <a:latin typeface="Times New Roman" panose="02020603050405020304" pitchFamily="18" charset="0"/>
              <a:cs typeface="Times New Roman" panose="02020603050405020304" pitchFamily="18" charset="0"/>
            </a:endParaRPr>
          </a:p>
          <a:p>
            <a:pPr algn="just"/>
            <a:r>
              <a:rPr lang="ru-RU" dirty="0">
                <a:latin typeface="Times New Roman" panose="02020603050405020304" pitchFamily="18" charset="0"/>
                <a:cs typeface="Times New Roman" panose="02020603050405020304" pitchFamily="18" charset="0"/>
              </a:rPr>
              <a:t>	</a:t>
            </a:r>
            <a:r>
              <a:rPr lang="ru-RU" sz="1600" dirty="0">
                <a:latin typeface="Times New Roman" panose="02020603050405020304" pitchFamily="18" charset="0"/>
                <a:cs typeface="Times New Roman" panose="02020603050405020304" pitchFamily="18" charset="0"/>
              </a:rPr>
              <a:t>Авторы, известные писатели, опираясь на собранные ими рассказы и дневники переживших блокаду, рассказывают о героических и трагических днях обороны Ленинграда.</a:t>
            </a:r>
          </a:p>
          <a:p>
            <a:pPr indent="449580" algn="just"/>
            <a:endParaRPr lang="ru-RU" sz="1600" dirty="0">
              <a:latin typeface="Century Gothic"/>
            </a:endParaRPr>
          </a:p>
        </p:txBody>
      </p:sp>
      <p:pic>
        <p:nvPicPr>
          <p:cNvPr id="8" name="Picture 3">
            <a:extLst>
              <a:ext uri="{FF2B5EF4-FFF2-40B4-BE49-F238E27FC236}">
                <a16:creationId xmlns:a16="http://schemas.microsoft.com/office/drawing/2014/main" id="{592C4457-1A43-A5A1-F2A8-6996BB98D9E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rot="5400000">
            <a:off x="5901512" y="974512"/>
            <a:ext cx="285751" cy="114252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Рисунок 4">
            <a:extLst>
              <a:ext uri="{FF2B5EF4-FFF2-40B4-BE49-F238E27FC236}">
                <a16:creationId xmlns:a16="http://schemas.microsoft.com/office/drawing/2014/main" id="{2DB5E719-8B5A-3031-BAB8-50BEF79B91BC}"/>
              </a:ext>
            </a:extLst>
          </p:cNvPr>
          <p:cNvPicPr>
            <a:picLocks noChangeAspect="1"/>
          </p:cNvPicPr>
          <p:nvPr/>
        </p:nvPicPr>
        <p:blipFill>
          <a:blip r:embed="rId6"/>
          <a:stretch>
            <a:fillRect/>
          </a:stretch>
        </p:blipFill>
        <p:spPr>
          <a:xfrm>
            <a:off x="729274" y="656792"/>
            <a:ext cx="3576615" cy="5595608"/>
          </a:xfrm>
          <a:prstGeom prst="rect">
            <a:avLst/>
          </a:prstGeom>
        </p:spPr>
      </p:pic>
    </p:spTree>
    <p:custDataLst>
      <p:tags r:id="rId1"/>
    </p:custDataLst>
    <p:extLst>
      <p:ext uri="{BB962C8B-B14F-4D97-AF65-F5344CB8AC3E}">
        <p14:creationId xmlns:p14="http://schemas.microsoft.com/office/powerpoint/2010/main" val="305546240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000000"/>
            </a:gs>
            <a:gs pos="20000">
              <a:srgbClr val="000040"/>
            </a:gs>
            <a:gs pos="50000">
              <a:srgbClr val="400040"/>
            </a:gs>
            <a:gs pos="75000">
              <a:srgbClr val="002060"/>
            </a:gs>
            <a:gs pos="89999">
              <a:srgbClr val="0070C0"/>
            </a:gs>
            <a:gs pos="100000">
              <a:srgbClr val="002060"/>
            </a:gs>
          </a:gsLst>
          <a:lin ang="5400000" scaled="0"/>
          <a:tileRect/>
        </a:gradFill>
        <a:effectLst/>
      </p:bgPr>
    </p:bg>
    <p:spTree>
      <p:nvGrpSpPr>
        <p:cNvPr id="1" name="">
          <a:extLst>
            <a:ext uri="{FF2B5EF4-FFF2-40B4-BE49-F238E27FC236}">
              <a16:creationId xmlns:a16="http://schemas.microsoft.com/office/drawing/2014/main" id="{CA5B3C80-2583-5196-4775-9F6EC8951985}"/>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43432D37-A6FE-A954-3042-471B57F5BCA1}"/>
              </a:ext>
            </a:extLst>
          </p:cNvPr>
          <p:cNvSpPr txBox="1"/>
          <p:nvPr/>
        </p:nvSpPr>
        <p:spPr>
          <a:xfrm>
            <a:off x="6064138" y="246233"/>
            <a:ext cx="184730" cy="461665"/>
          </a:xfrm>
          <a:prstGeom prst="rect">
            <a:avLst/>
          </a:prstGeom>
          <a:noFill/>
        </p:spPr>
        <p:txBody>
          <a:bodyPr wrap="none" rtlCol="0">
            <a:spAutoFit/>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algn="ctr" defTabSz="1219170" fontAlgn="base">
              <a:spcBef>
                <a:spcPct val="0"/>
              </a:spcBef>
              <a:spcAft>
                <a:spcPct val="0"/>
              </a:spcAft>
            </a:pPr>
            <a:endParaRPr lang="ru-RU" sz="2400" b="1" dirty="0">
              <a:ln/>
              <a:solidFill>
                <a:srgbClr val="DCD084"/>
              </a:solidFill>
              <a:latin typeface="Arial Narrow" panose="020B0606020202030204" pitchFamily="34" charset="0"/>
            </a:endParaRPr>
          </a:p>
        </p:txBody>
      </p:sp>
      <p:pic>
        <p:nvPicPr>
          <p:cNvPr id="1026" name="Picture 2">
            <a:extLst>
              <a:ext uri="{FF2B5EF4-FFF2-40B4-BE49-F238E27FC236}">
                <a16:creationId xmlns:a16="http://schemas.microsoft.com/office/drawing/2014/main" id="{CF5CCA55-2A2A-262A-7704-626FDE0BED9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757023" y="11063"/>
            <a:ext cx="381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a:extLst>
              <a:ext uri="{FF2B5EF4-FFF2-40B4-BE49-F238E27FC236}">
                <a16:creationId xmlns:a16="http://schemas.microsoft.com/office/drawing/2014/main" id="{5DCB9834-55E5-0A31-9A1E-70BDA72DDB8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rot="5400000">
            <a:off x="6001131" y="-5569758"/>
            <a:ext cx="285751" cy="114252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Picture 2">
            <a:extLst>
              <a:ext uri="{FF2B5EF4-FFF2-40B4-BE49-F238E27FC236}">
                <a16:creationId xmlns:a16="http://schemas.microsoft.com/office/drawing/2014/main" id="{9B94F68F-74E9-16FE-536C-D0CB3F2EF6F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371" y="11063"/>
            <a:ext cx="381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Номер слайда 2">
            <a:extLst>
              <a:ext uri="{FF2B5EF4-FFF2-40B4-BE49-F238E27FC236}">
                <a16:creationId xmlns:a16="http://schemas.microsoft.com/office/drawing/2014/main" id="{D38D0305-8472-915A-7B51-74DBEB1C6A93}"/>
              </a:ext>
            </a:extLst>
          </p:cNvPr>
          <p:cNvSpPr>
            <a:spLocks noGrp="1"/>
          </p:cNvSpPr>
          <p:nvPr>
            <p:ph type="sldNum" sz="quarter" idx="12"/>
          </p:nvPr>
        </p:nvSpPr>
        <p:spPr>
          <a:xfrm>
            <a:off x="11141102" y="6225756"/>
            <a:ext cx="551167" cy="365125"/>
          </a:xfrm>
        </p:spPr>
        <p:txBody>
          <a:bodyPr/>
          <a:lstStyle/>
          <a:p>
            <a:pPr defTabSz="1219170">
              <a:defRPr/>
            </a:pPr>
            <a:fld id="{2753D50B-45A5-46C1-BFFC-61983D327198}" type="slidenum">
              <a:rPr lang="ru-RU" sz="933">
                <a:solidFill>
                  <a:prstClr val="white">
                    <a:lumMod val="75000"/>
                  </a:prstClr>
                </a:solidFill>
                <a:latin typeface="Century Gothic"/>
              </a:rPr>
              <a:pPr defTabSz="1219170">
                <a:defRPr/>
              </a:pPr>
              <a:t>4</a:t>
            </a:fld>
            <a:endParaRPr lang="ru-RU" sz="933" dirty="0">
              <a:solidFill>
                <a:prstClr val="white">
                  <a:lumMod val="75000"/>
                </a:prstClr>
              </a:solidFill>
              <a:latin typeface="Century Gothic"/>
            </a:endParaRPr>
          </a:p>
        </p:txBody>
      </p:sp>
      <p:sp>
        <p:nvSpPr>
          <p:cNvPr id="12" name="TextBox 11">
            <a:extLst>
              <a:ext uri="{FF2B5EF4-FFF2-40B4-BE49-F238E27FC236}">
                <a16:creationId xmlns:a16="http://schemas.microsoft.com/office/drawing/2014/main" id="{F9287B23-AA53-4416-D564-8BE850A60DC9}"/>
              </a:ext>
            </a:extLst>
          </p:cNvPr>
          <p:cNvSpPr txBox="1"/>
          <p:nvPr/>
        </p:nvSpPr>
        <p:spPr>
          <a:xfrm>
            <a:off x="4796444" y="656792"/>
            <a:ext cx="6895825" cy="4031873"/>
          </a:xfrm>
          <a:prstGeom prst="rect">
            <a:avLst/>
          </a:prstGeom>
          <a:noFill/>
        </p:spPr>
        <p:txBody>
          <a:bodyPr wrap="square">
            <a:spAutoFit/>
          </a:bodyPr>
          <a:lstStyle/>
          <a:p>
            <a:pPr algn="just"/>
            <a:r>
              <a:rPr lang="ru-RU" dirty="0">
                <a:latin typeface="Times New Roman" panose="02020603050405020304" pitchFamily="18" charset="0"/>
                <a:cs typeface="Times New Roman" panose="02020603050405020304" pitchFamily="18" charset="0"/>
              </a:rPr>
              <a:t>Библиотеки блокадного Ленинграда : сборник статей / сост.: Ж. Н. Малахова, И. Е. Климова. — Санкт-Петербург : Центральная городская публичная библиотека им. В. В. Маяковского, 2019. — 263 с. : ил. — ISBN 978-5-907074-16-3.</a:t>
            </a:r>
          </a:p>
          <a:p>
            <a:pPr algn="just"/>
            <a:endParaRPr lang="ru-RU" dirty="0">
              <a:latin typeface="Times New Roman" panose="02020603050405020304" pitchFamily="18" charset="0"/>
              <a:cs typeface="Times New Roman" panose="02020603050405020304" pitchFamily="18" charset="0"/>
            </a:endParaRPr>
          </a:p>
          <a:p>
            <a:pPr algn="just"/>
            <a:r>
              <a:rPr lang="ru-RU" b="1" dirty="0">
                <a:latin typeface="Times New Roman" panose="02020603050405020304" pitchFamily="18" charset="0"/>
                <a:cs typeface="Times New Roman" panose="02020603050405020304" pitchFamily="18" charset="0"/>
              </a:rPr>
              <a:t>Экземпляры: всего 1 : ЧЗ (1).</a:t>
            </a:r>
          </a:p>
          <a:p>
            <a:pPr algn="just"/>
            <a:endParaRPr lang="ru-RU" dirty="0">
              <a:latin typeface="Times New Roman" panose="02020603050405020304" pitchFamily="18" charset="0"/>
              <a:cs typeface="Times New Roman" panose="02020603050405020304" pitchFamily="18" charset="0"/>
            </a:endParaRPr>
          </a:p>
          <a:p>
            <a:pPr algn="just"/>
            <a:r>
              <a:rPr lang="ru-RU" dirty="0">
                <a:latin typeface="Times New Roman" panose="02020603050405020304" pitchFamily="18" charset="0"/>
                <a:cs typeface="Times New Roman" panose="02020603050405020304" pitchFamily="18" charset="0"/>
              </a:rPr>
              <a:t>	</a:t>
            </a:r>
            <a:r>
              <a:rPr lang="ru-RU" sz="1600" dirty="0">
                <a:latin typeface="Times New Roman" panose="02020603050405020304" pitchFamily="18" charset="0"/>
                <a:cs typeface="Times New Roman" panose="02020603050405020304" pitchFamily="18" charset="0"/>
              </a:rPr>
              <a:t> Статьи сборника, подготовленные специалистами петербургских библиотек на основе архивных документов и мемуаров очевидцев,  содержат богатый фактологический материал. Он расширяет представление читателя о роли библиотек в жизни блокадного города и самоотверженном вкладе их сотрудников, как в спасение книжного фонда страны, так и в организацию своевременного обеспечения ленинградцев научной, технической и художественной литературой. Последнее действительно помогало людям выжить в суровых испытаниях военного времени.</a:t>
            </a:r>
            <a:endParaRPr lang="ru-RU" sz="1600" dirty="0">
              <a:latin typeface="Century Gothic"/>
            </a:endParaRPr>
          </a:p>
        </p:txBody>
      </p:sp>
      <p:pic>
        <p:nvPicPr>
          <p:cNvPr id="8" name="Picture 3">
            <a:extLst>
              <a:ext uri="{FF2B5EF4-FFF2-40B4-BE49-F238E27FC236}">
                <a16:creationId xmlns:a16="http://schemas.microsoft.com/office/drawing/2014/main" id="{48ED3EF6-1531-EE19-5038-E0B00563F94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rot="5400000">
            <a:off x="5901512" y="974512"/>
            <a:ext cx="285751" cy="114252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Рисунок 4">
            <a:extLst>
              <a:ext uri="{FF2B5EF4-FFF2-40B4-BE49-F238E27FC236}">
                <a16:creationId xmlns:a16="http://schemas.microsoft.com/office/drawing/2014/main" id="{8F0C5A09-28E3-4D37-7E70-D056DB02B991}"/>
              </a:ext>
            </a:extLst>
          </p:cNvPr>
          <p:cNvPicPr>
            <a:picLocks noChangeAspect="1"/>
          </p:cNvPicPr>
          <p:nvPr/>
        </p:nvPicPr>
        <p:blipFill>
          <a:blip r:embed="rId6"/>
          <a:stretch>
            <a:fillRect/>
          </a:stretch>
        </p:blipFill>
        <p:spPr>
          <a:xfrm>
            <a:off x="731034" y="707898"/>
            <a:ext cx="3575442" cy="5588300"/>
          </a:xfrm>
          <a:prstGeom prst="rect">
            <a:avLst/>
          </a:prstGeom>
        </p:spPr>
      </p:pic>
    </p:spTree>
    <p:custDataLst>
      <p:tags r:id="rId1"/>
    </p:custDataLst>
    <p:extLst>
      <p:ext uri="{BB962C8B-B14F-4D97-AF65-F5344CB8AC3E}">
        <p14:creationId xmlns:p14="http://schemas.microsoft.com/office/powerpoint/2010/main" val="394314231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000000"/>
            </a:gs>
            <a:gs pos="20000">
              <a:srgbClr val="000040"/>
            </a:gs>
            <a:gs pos="50000">
              <a:srgbClr val="400040"/>
            </a:gs>
            <a:gs pos="75000">
              <a:srgbClr val="002060"/>
            </a:gs>
            <a:gs pos="89999">
              <a:srgbClr val="0070C0"/>
            </a:gs>
            <a:gs pos="100000">
              <a:srgbClr val="002060"/>
            </a:gs>
          </a:gsLst>
          <a:lin ang="5400000" scaled="0"/>
          <a:tileRect/>
        </a:gradFill>
        <a:effectLst/>
      </p:bgPr>
    </p:bg>
    <p:spTree>
      <p:nvGrpSpPr>
        <p:cNvPr id="1" name="">
          <a:extLst>
            <a:ext uri="{FF2B5EF4-FFF2-40B4-BE49-F238E27FC236}">
              <a16:creationId xmlns:a16="http://schemas.microsoft.com/office/drawing/2014/main" id="{35E6F30B-F0F6-AD81-D75A-6F353FB01C0E}"/>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00893DA4-170E-5AB0-C95E-E48A3230B51F}"/>
              </a:ext>
            </a:extLst>
          </p:cNvPr>
          <p:cNvSpPr txBox="1"/>
          <p:nvPr/>
        </p:nvSpPr>
        <p:spPr>
          <a:xfrm>
            <a:off x="6064138" y="246233"/>
            <a:ext cx="184730" cy="461665"/>
          </a:xfrm>
          <a:prstGeom prst="rect">
            <a:avLst/>
          </a:prstGeom>
          <a:noFill/>
        </p:spPr>
        <p:txBody>
          <a:bodyPr wrap="none" rtlCol="0">
            <a:spAutoFit/>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algn="ctr" defTabSz="1219170" fontAlgn="base">
              <a:spcBef>
                <a:spcPct val="0"/>
              </a:spcBef>
              <a:spcAft>
                <a:spcPct val="0"/>
              </a:spcAft>
            </a:pPr>
            <a:endParaRPr lang="ru-RU" sz="2400" b="1" dirty="0">
              <a:ln/>
              <a:solidFill>
                <a:srgbClr val="DCD084"/>
              </a:solidFill>
              <a:latin typeface="Arial Narrow" panose="020B0606020202030204" pitchFamily="34" charset="0"/>
            </a:endParaRPr>
          </a:p>
        </p:txBody>
      </p:sp>
      <p:pic>
        <p:nvPicPr>
          <p:cNvPr id="1026" name="Picture 2">
            <a:extLst>
              <a:ext uri="{FF2B5EF4-FFF2-40B4-BE49-F238E27FC236}">
                <a16:creationId xmlns:a16="http://schemas.microsoft.com/office/drawing/2014/main" id="{7A544FF2-88D2-CFCC-3BC4-59F2FB43D96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757023" y="11063"/>
            <a:ext cx="381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a:extLst>
              <a:ext uri="{FF2B5EF4-FFF2-40B4-BE49-F238E27FC236}">
                <a16:creationId xmlns:a16="http://schemas.microsoft.com/office/drawing/2014/main" id="{B09546E0-1633-A881-19CB-271D1F5D072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rot="5400000">
            <a:off x="6001131" y="-5569758"/>
            <a:ext cx="285751" cy="114252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Picture 2">
            <a:extLst>
              <a:ext uri="{FF2B5EF4-FFF2-40B4-BE49-F238E27FC236}">
                <a16:creationId xmlns:a16="http://schemas.microsoft.com/office/drawing/2014/main" id="{BE7F83D2-6649-0AE9-1EAC-AC2CA843925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371" y="11063"/>
            <a:ext cx="381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Номер слайда 2">
            <a:extLst>
              <a:ext uri="{FF2B5EF4-FFF2-40B4-BE49-F238E27FC236}">
                <a16:creationId xmlns:a16="http://schemas.microsoft.com/office/drawing/2014/main" id="{49C1BA04-A6FE-6D97-0699-AC77B49CE113}"/>
              </a:ext>
            </a:extLst>
          </p:cNvPr>
          <p:cNvSpPr>
            <a:spLocks noGrp="1"/>
          </p:cNvSpPr>
          <p:nvPr>
            <p:ph type="sldNum" sz="quarter" idx="12"/>
          </p:nvPr>
        </p:nvSpPr>
        <p:spPr>
          <a:xfrm>
            <a:off x="11141102" y="6225756"/>
            <a:ext cx="551167" cy="365125"/>
          </a:xfrm>
        </p:spPr>
        <p:txBody>
          <a:bodyPr/>
          <a:lstStyle/>
          <a:p>
            <a:pPr defTabSz="1219170">
              <a:defRPr/>
            </a:pPr>
            <a:fld id="{2753D50B-45A5-46C1-BFFC-61983D327198}" type="slidenum">
              <a:rPr lang="ru-RU" sz="933">
                <a:solidFill>
                  <a:prstClr val="white">
                    <a:lumMod val="75000"/>
                  </a:prstClr>
                </a:solidFill>
                <a:latin typeface="Century Gothic"/>
              </a:rPr>
              <a:pPr defTabSz="1219170">
                <a:defRPr/>
              </a:pPr>
              <a:t>5</a:t>
            </a:fld>
            <a:endParaRPr lang="ru-RU" sz="933" dirty="0">
              <a:solidFill>
                <a:prstClr val="white">
                  <a:lumMod val="75000"/>
                </a:prstClr>
              </a:solidFill>
              <a:latin typeface="Century Gothic"/>
            </a:endParaRPr>
          </a:p>
        </p:txBody>
      </p:sp>
      <p:sp>
        <p:nvSpPr>
          <p:cNvPr id="12" name="TextBox 11">
            <a:extLst>
              <a:ext uri="{FF2B5EF4-FFF2-40B4-BE49-F238E27FC236}">
                <a16:creationId xmlns:a16="http://schemas.microsoft.com/office/drawing/2014/main" id="{983FA61C-955D-5AB6-3212-AF0D6A9E0AFB}"/>
              </a:ext>
            </a:extLst>
          </p:cNvPr>
          <p:cNvSpPr txBox="1"/>
          <p:nvPr/>
        </p:nvSpPr>
        <p:spPr>
          <a:xfrm>
            <a:off x="5685905" y="656792"/>
            <a:ext cx="6006364" cy="3108543"/>
          </a:xfrm>
          <a:prstGeom prst="rect">
            <a:avLst/>
          </a:prstGeom>
          <a:noFill/>
        </p:spPr>
        <p:txBody>
          <a:bodyPr wrap="square">
            <a:spAutoFit/>
          </a:bodyPr>
          <a:lstStyle/>
          <a:p>
            <a:pPr algn="just"/>
            <a:r>
              <a:rPr lang="ru-RU" dirty="0">
                <a:latin typeface="Times New Roman" panose="02020603050405020304" pitchFamily="18" charset="0"/>
                <a:cs typeface="Times New Roman" panose="02020603050405020304" pitchFamily="18" charset="0"/>
              </a:rPr>
              <a:t>Блокада. Трагедия Ленинграда / сост.: С. Б. Борзенко, А. О. Кожемякин. — Санкт-Петербург : Реконструкция, 2014. — 228 с. : ил., </a:t>
            </a:r>
            <a:r>
              <a:rPr lang="ru-RU" dirty="0" err="1">
                <a:latin typeface="Times New Roman" panose="02020603050405020304" pitchFamily="18" charset="0"/>
                <a:cs typeface="Times New Roman" panose="02020603050405020304" pitchFamily="18" charset="0"/>
              </a:rPr>
              <a:t>портр</a:t>
            </a:r>
            <a:r>
              <a:rPr lang="ru-RU" dirty="0">
                <a:latin typeface="Times New Roman" panose="02020603050405020304" pitchFamily="18" charset="0"/>
                <a:cs typeface="Times New Roman" panose="02020603050405020304" pitchFamily="18" charset="0"/>
              </a:rPr>
              <a:t>. — </a:t>
            </a:r>
            <a:r>
              <a:rPr lang="ru-RU" dirty="0" err="1">
                <a:latin typeface="Times New Roman" panose="02020603050405020304" pitchFamily="18" charset="0"/>
                <a:cs typeface="Times New Roman" panose="02020603050405020304" pitchFamily="18" charset="0"/>
              </a:rPr>
              <a:t>Библиогр</a:t>
            </a:r>
            <a:r>
              <a:rPr lang="ru-RU" dirty="0">
                <a:latin typeface="Times New Roman" panose="02020603050405020304" pitchFamily="18" charset="0"/>
                <a:cs typeface="Times New Roman" panose="02020603050405020304" pitchFamily="18" charset="0"/>
              </a:rPr>
              <a:t>.: с. 226—227. — ISBN 978-5-7937-0749-7.</a:t>
            </a:r>
          </a:p>
          <a:p>
            <a:pPr algn="just"/>
            <a:endParaRPr lang="ru-RU" dirty="0">
              <a:latin typeface="Times New Roman" panose="02020603050405020304" pitchFamily="18" charset="0"/>
              <a:cs typeface="Times New Roman" panose="02020603050405020304" pitchFamily="18" charset="0"/>
            </a:endParaRPr>
          </a:p>
          <a:p>
            <a:pPr algn="just"/>
            <a:r>
              <a:rPr lang="ru-RU" b="1" dirty="0">
                <a:latin typeface="Times New Roman" panose="02020603050405020304" pitchFamily="18" charset="0"/>
                <a:cs typeface="Times New Roman" panose="02020603050405020304" pitchFamily="18" charset="0"/>
              </a:rPr>
              <a:t>Экземпляры: всего 1 : ЧЗ (1).</a:t>
            </a:r>
          </a:p>
          <a:p>
            <a:pPr algn="just"/>
            <a:endParaRPr lang="ru-RU" dirty="0">
              <a:latin typeface="Times New Roman" panose="02020603050405020304" pitchFamily="18" charset="0"/>
              <a:cs typeface="Times New Roman" panose="02020603050405020304" pitchFamily="18" charset="0"/>
            </a:endParaRPr>
          </a:p>
          <a:p>
            <a:pPr algn="just"/>
            <a:r>
              <a:rPr lang="ru-RU" dirty="0">
                <a:latin typeface="Times New Roman" panose="02020603050405020304" pitchFamily="18" charset="0"/>
                <a:cs typeface="Times New Roman" panose="02020603050405020304" pitchFamily="18" charset="0"/>
              </a:rPr>
              <a:t>	</a:t>
            </a:r>
            <a:r>
              <a:rPr lang="ru-RU" sz="1600" dirty="0">
                <a:latin typeface="Times New Roman" panose="02020603050405020304" pitchFamily="18" charset="0"/>
                <a:cs typeface="Times New Roman" panose="02020603050405020304" pitchFamily="18" charset="0"/>
              </a:rPr>
              <a:t>Издание, объединившее фотографии жизни в осаждённом городе, хронику блокадного Ленинграда, воспоминания жителей и защитников города на Неве.</a:t>
            </a:r>
          </a:p>
          <a:p>
            <a:pPr indent="449580" algn="just"/>
            <a:endParaRPr lang="ru-RU" sz="1600" dirty="0">
              <a:latin typeface="Century Gothic"/>
            </a:endParaRPr>
          </a:p>
        </p:txBody>
      </p:sp>
      <p:pic>
        <p:nvPicPr>
          <p:cNvPr id="8" name="Picture 3">
            <a:extLst>
              <a:ext uri="{FF2B5EF4-FFF2-40B4-BE49-F238E27FC236}">
                <a16:creationId xmlns:a16="http://schemas.microsoft.com/office/drawing/2014/main" id="{C46B3E9F-C3F0-0C11-3F22-EAEECCED9F8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rot="5400000">
            <a:off x="5901512" y="974512"/>
            <a:ext cx="285751" cy="114252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Рисунок 4">
            <a:extLst>
              <a:ext uri="{FF2B5EF4-FFF2-40B4-BE49-F238E27FC236}">
                <a16:creationId xmlns:a16="http://schemas.microsoft.com/office/drawing/2014/main" id="{5DDAE11D-F0B6-7933-9704-CA1462A8B404}"/>
              </a:ext>
            </a:extLst>
          </p:cNvPr>
          <p:cNvPicPr>
            <a:picLocks noChangeAspect="1"/>
          </p:cNvPicPr>
          <p:nvPr/>
        </p:nvPicPr>
        <p:blipFill>
          <a:blip r:embed="rId6"/>
          <a:stretch>
            <a:fillRect/>
          </a:stretch>
        </p:blipFill>
        <p:spPr>
          <a:xfrm>
            <a:off x="555983" y="770420"/>
            <a:ext cx="4855252" cy="4588539"/>
          </a:xfrm>
          <a:prstGeom prst="rect">
            <a:avLst/>
          </a:prstGeom>
        </p:spPr>
      </p:pic>
    </p:spTree>
    <p:custDataLst>
      <p:tags r:id="rId1"/>
    </p:custDataLst>
    <p:extLst>
      <p:ext uri="{BB962C8B-B14F-4D97-AF65-F5344CB8AC3E}">
        <p14:creationId xmlns:p14="http://schemas.microsoft.com/office/powerpoint/2010/main" val="338630094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000000"/>
            </a:gs>
            <a:gs pos="20000">
              <a:srgbClr val="000040"/>
            </a:gs>
            <a:gs pos="50000">
              <a:srgbClr val="400040"/>
            </a:gs>
            <a:gs pos="75000">
              <a:srgbClr val="002060"/>
            </a:gs>
            <a:gs pos="89999">
              <a:srgbClr val="0070C0"/>
            </a:gs>
            <a:gs pos="100000">
              <a:srgbClr val="002060"/>
            </a:gs>
          </a:gsLst>
          <a:lin ang="5400000" scaled="0"/>
          <a:tileRect/>
        </a:gradFill>
        <a:effectLst/>
      </p:bgPr>
    </p:bg>
    <p:spTree>
      <p:nvGrpSpPr>
        <p:cNvPr id="1" name="">
          <a:extLst>
            <a:ext uri="{FF2B5EF4-FFF2-40B4-BE49-F238E27FC236}">
              <a16:creationId xmlns:a16="http://schemas.microsoft.com/office/drawing/2014/main" id="{F35D0EE8-1C10-F159-1526-D7C9793419B7}"/>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16EFDDCD-65D0-18E2-27CC-50853D885A19}"/>
              </a:ext>
            </a:extLst>
          </p:cNvPr>
          <p:cNvSpPr txBox="1"/>
          <p:nvPr/>
        </p:nvSpPr>
        <p:spPr>
          <a:xfrm>
            <a:off x="6064138" y="246233"/>
            <a:ext cx="184730" cy="461665"/>
          </a:xfrm>
          <a:prstGeom prst="rect">
            <a:avLst/>
          </a:prstGeom>
          <a:noFill/>
        </p:spPr>
        <p:txBody>
          <a:bodyPr wrap="none" rtlCol="0">
            <a:spAutoFit/>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algn="ctr" defTabSz="1219170" fontAlgn="base">
              <a:spcBef>
                <a:spcPct val="0"/>
              </a:spcBef>
              <a:spcAft>
                <a:spcPct val="0"/>
              </a:spcAft>
            </a:pPr>
            <a:endParaRPr lang="ru-RU" sz="2400" b="1" dirty="0">
              <a:ln/>
              <a:solidFill>
                <a:srgbClr val="DCD084"/>
              </a:solidFill>
              <a:latin typeface="Arial Narrow" panose="020B0606020202030204" pitchFamily="34" charset="0"/>
            </a:endParaRPr>
          </a:p>
        </p:txBody>
      </p:sp>
      <p:pic>
        <p:nvPicPr>
          <p:cNvPr id="1026" name="Picture 2">
            <a:extLst>
              <a:ext uri="{FF2B5EF4-FFF2-40B4-BE49-F238E27FC236}">
                <a16:creationId xmlns:a16="http://schemas.microsoft.com/office/drawing/2014/main" id="{827D3481-0C80-84EA-EBB7-D9887027C2D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757023" y="11063"/>
            <a:ext cx="381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a:extLst>
              <a:ext uri="{FF2B5EF4-FFF2-40B4-BE49-F238E27FC236}">
                <a16:creationId xmlns:a16="http://schemas.microsoft.com/office/drawing/2014/main" id="{A421DEE0-5254-F52E-1992-8094B1D5E60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rot="5400000">
            <a:off x="6001131" y="-5569758"/>
            <a:ext cx="285751" cy="114252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Picture 2">
            <a:extLst>
              <a:ext uri="{FF2B5EF4-FFF2-40B4-BE49-F238E27FC236}">
                <a16:creationId xmlns:a16="http://schemas.microsoft.com/office/drawing/2014/main" id="{B8F3719F-DFAD-E67E-526F-F51F2054678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371" y="11063"/>
            <a:ext cx="381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Номер слайда 2">
            <a:extLst>
              <a:ext uri="{FF2B5EF4-FFF2-40B4-BE49-F238E27FC236}">
                <a16:creationId xmlns:a16="http://schemas.microsoft.com/office/drawing/2014/main" id="{FAB24DAA-3891-E758-0808-5164FDF63B42}"/>
              </a:ext>
            </a:extLst>
          </p:cNvPr>
          <p:cNvSpPr>
            <a:spLocks noGrp="1"/>
          </p:cNvSpPr>
          <p:nvPr>
            <p:ph type="sldNum" sz="quarter" idx="12"/>
          </p:nvPr>
        </p:nvSpPr>
        <p:spPr>
          <a:xfrm>
            <a:off x="11141102" y="6225756"/>
            <a:ext cx="551167" cy="365125"/>
          </a:xfrm>
        </p:spPr>
        <p:txBody>
          <a:bodyPr/>
          <a:lstStyle/>
          <a:p>
            <a:pPr defTabSz="1219170">
              <a:defRPr/>
            </a:pPr>
            <a:fld id="{2753D50B-45A5-46C1-BFFC-61983D327198}" type="slidenum">
              <a:rPr lang="ru-RU" sz="933">
                <a:solidFill>
                  <a:prstClr val="white">
                    <a:lumMod val="75000"/>
                  </a:prstClr>
                </a:solidFill>
                <a:latin typeface="Century Gothic"/>
              </a:rPr>
              <a:pPr defTabSz="1219170">
                <a:defRPr/>
              </a:pPr>
              <a:t>6</a:t>
            </a:fld>
            <a:endParaRPr lang="ru-RU" sz="933" dirty="0">
              <a:solidFill>
                <a:prstClr val="white">
                  <a:lumMod val="75000"/>
                </a:prstClr>
              </a:solidFill>
              <a:latin typeface="Century Gothic"/>
            </a:endParaRPr>
          </a:p>
        </p:txBody>
      </p:sp>
      <p:sp>
        <p:nvSpPr>
          <p:cNvPr id="12" name="TextBox 11">
            <a:extLst>
              <a:ext uri="{FF2B5EF4-FFF2-40B4-BE49-F238E27FC236}">
                <a16:creationId xmlns:a16="http://schemas.microsoft.com/office/drawing/2014/main" id="{9B300D6E-E994-A824-3479-79627D755B24}"/>
              </a:ext>
            </a:extLst>
          </p:cNvPr>
          <p:cNvSpPr txBox="1"/>
          <p:nvPr/>
        </p:nvSpPr>
        <p:spPr>
          <a:xfrm>
            <a:off x="4738255" y="656792"/>
            <a:ext cx="6954014" cy="3108543"/>
          </a:xfrm>
          <a:prstGeom prst="rect">
            <a:avLst/>
          </a:prstGeom>
          <a:noFill/>
        </p:spPr>
        <p:txBody>
          <a:bodyPr wrap="square">
            <a:spAutoFit/>
          </a:bodyPr>
          <a:lstStyle/>
          <a:p>
            <a:pPr algn="just"/>
            <a:r>
              <a:rPr lang="ru-RU" dirty="0">
                <a:latin typeface="Times New Roman" panose="02020603050405020304" pitchFamily="18" charset="0"/>
                <a:cs typeface="Times New Roman" panose="02020603050405020304" pitchFamily="18" charset="0"/>
              </a:rPr>
              <a:t>Блокада глазами очевидцев. Дневники и воспоминания. Книга третья / сост. С. Е. Глезеров. — Санкт-Петербург : Остров, 2016. — 367 с. : ил. — </a:t>
            </a:r>
            <a:r>
              <a:rPr lang="ru-RU" dirty="0" err="1">
                <a:latin typeface="Times New Roman" panose="02020603050405020304" pitchFamily="18" charset="0"/>
                <a:cs typeface="Times New Roman" panose="02020603050405020304" pitchFamily="18" charset="0"/>
              </a:rPr>
              <a:t>Библиогр</a:t>
            </a:r>
            <a:r>
              <a:rPr lang="ru-RU" dirty="0">
                <a:latin typeface="Times New Roman" panose="02020603050405020304" pitchFamily="18" charset="0"/>
                <a:cs typeface="Times New Roman" panose="02020603050405020304" pitchFamily="18" charset="0"/>
              </a:rPr>
              <a:t>.: с. 365—366. — ISBN 978-5-94500-101-5.</a:t>
            </a:r>
          </a:p>
          <a:p>
            <a:pPr algn="just"/>
            <a:endParaRPr lang="ru-RU" dirty="0">
              <a:latin typeface="Times New Roman" panose="02020603050405020304" pitchFamily="18" charset="0"/>
              <a:cs typeface="Times New Roman" panose="02020603050405020304" pitchFamily="18" charset="0"/>
            </a:endParaRPr>
          </a:p>
          <a:p>
            <a:pPr algn="just"/>
            <a:r>
              <a:rPr lang="ru-RU" b="1" dirty="0">
                <a:latin typeface="Times New Roman" panose="02020603050405020304" pitchFamily="18" charset="0"/>
                <a:cs typeface="Times New Roman" panose="02020603050405020304" pitchFamily="18" charset="0"/>
              </a:rPr>
              <a:t>Экземпляры: всего 1 : ЧЗ (1).</a:t>
            </a:r>
          </a:p>
          <a:p>
            <a:pPr algn="just"/>
            <a:r>
              <a:rPr lang="ru-RU" dirty="0">
                <a:latin typeface="Times New Roman" panose="02020603050405020304" pitchFamily="18" charset="0"/>
                <a:cs typeface="Times New Roman" panose="02020603050405020304" pitchFamily="18" charset="0"/>
              </a:rPr>
              <a:t>	</a:t>
            </a:r>
          </a:p>
          <a:p>
            <a:pPr algn="just"/>
            <a:r>
              <a:rPr lang="ru-RU" dirty="0">
                <a:latin typeface="Times New Roman" panose="02020603050405020304" pitchFamily="18" charset="0"/>
                <a:cs typeface="Times New Roman" panose="02020603050405020304" pitchFamily="18" charset="0"/>
              </a:rPr>
              <a:t>	</a:t>
            </a:r>
            <a:r>
              <a:rPr lang="ru-RU" sz="1600" dirty="0">
                <a:latin typeface="Times New Roman" panose="02020603050405020304" pitchFamily="18" charset="0"/>
                <a:cs typeface="Times New Roman" panose="02020603050405020304" pitchFamily="18" charset="0"/>
              </a:rPr>
              <a:t>Книга основана на дневниках и воспоминаниях переживших блокаду Ленинграду. В дневниках — подлинные переживания, в воспоминаниях опыт и осмысление того, что происходило с ними, с городом и страной в то время.</a:t>
            </a:r>
          </a:p>
          <a:p>
            <a:pPr indent="449580" algn="just"/>
            <a:endParaRPr lang="ru-RU" sz="1600" dirty="0">
              <a:latin typeface="Century Gothic"/>
            </a:endParaRPr>
          </a:p>
        </p:txBody>
      </p:sp>
      <p:pic>
        <p:nvPicPr>
          <p:cNvPr id="8" name="Picture 3">
            <a:extLst>
              <a:ext uri="{FF2B5EF4-FFF2-40B4-BE49-F238E27FC236}">
                <a16:creationId xmlns:a16="http://schemas.microsoft.com/office/drawing/2014/main" id="{63CF87E2-93A9-9496-3573-265AD6707BF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rot="5400000">
            <a:off x="5901512" y="974512"/>
            <a:ext cx="285751" cy="114252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Рисунок 4">
            <a:extLst>
              <a:ext uri="{FF2B5EF4-FFF2-40B4-BE49-F238E27FC236}">
                <a16:creationId xmlns:a16="http://schemas.microsoft.com/office/drawing/2014/main" id="{0D4DC1F6-97D0-6557-7FB8-8C7F3C3631DF}"/>
              </a:ext>
            </a:extLst>
          </p:cNvPr>
          <p:cNvPicPr>
            <a:picLocks noChangeAspect="1"/>
          </p:cNvPicPr>
          <p:nvPr/>
        </p:nvPicPr>
        <p:blipFill>
          <a:blip r:embed="rId6"/>
          <a:stretch>
            <a:fillRect/>
          </a:stretch>
        </p:blipFill>
        <p:spPr>
          <a:xfrm>
            <a:off x="607276" y="628952"/>
            <a:ext cx="3955073" cy="5572121"/>
          </a:xfrm>
          <a:prstGeom prst="rect">
            <a:avLst/>
          </a:prstGeom>
        </p:spPr>
      </p:pic>
    </p:spTree>
    <p:custDataLst>
      <p:tags r:id="rId1"/>
    </p:custDataLst>
    <p:extLst>
      <p:ext uri="{BB962C8B-B14F-4D97-AF65-F5344CB8AC3E}">
        <p14:creationId xmlns:p14="http://schemas.microsoft.com/office/powerpoint/2010/main" val="170282351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000000"/>
            </a:gs>
            <a:gs pos="20000">
              <a:srgbClr val="000040"/>
            </a:gs>
            <a:gs pos="50000">
              <a:srgbClr val="400040"/>
            </a:gs>
            <a:gs pos="75000">
              <a:srgbClr val="002060"/>
            </a:gs>
            <a:gs pos="89999">
              <a:srgbClr val="0070C0"/>
            </a:gs>
            <a:gs pos="100000">
              <a:srgbClr val="002060"/>
            </a:gs>
          </a:gsLst>
          <a:lin ang="5400000" scaled="0"/>
          <a:tileRect/>
        </a:gradFill>
        <a:effectLst/>
      </p:bgPr>
    </p:bg>
    <p:spTree>
      <p:nvGrpSpPr>
        <p:cNvPr id="1" name="">
          <a:extLst>
            <a:ext uri="{FF2B5EF4-FFF2-40B4-BE49-F238E27FC236}">
              <a16:creationId xmlns:a16="http://schemas.microsoft.com/office/drawing/2014/main" id="{F1D9829D-067D-659A-25EA-15E39B50C9F2}"/>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FB02BCA5-5F73-7F2A-900C-EEC59B500A0C}"/>
              </a:ext>
            </a:extLst>
          </p:cNvPr>
          <p:cNvSpPr txBox="1"/>
          <p:nvPr/>
        </p:nvSpPr>
        <p:spPr>
          <a:xfrm>
            <a:off x="6064138" y="246233"/>
            <a:ext cx="184730" cy="461665"/>
          </a:xfrm>
          <a:prstGeom prst="rect">
            <a:avLst/>
          </a:prstGeom>
          <a:noFill/>
        </p:spPr>
        <p:txBody>
          <a:bodyPr wrap="none" rtlCol="0">
            <a:spAutoFit/>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algn="ctr" defTabSz="1219170" fontAlgn="base">
              <a:spcBef>
                <a:spcPct val="0"/>
              </a:spcBef>
              <a:spcAft>
                <a:spcPct val="0"/>
              </a:spcAft>
            </a:pPr>
            <a:endParaRPr lang="ru-RU" sz="2400" b="1" dirty="0">
              <a:ln/>
              <a:solidFill>
                <a:srgbClr val="DCD084"/>
              </a:solidFill>
              <a:latin typeface="Arial Narrow" panose="020B0606020202030204" pitchFamily="34" charset="0"/>
            </a:endParaRPr>
          </a:p>
        </p:txBody>
      </p:sp>
      <p:pic>
        <p:nvPicPr>
          <p:cNvPr id="1026" name="Picture 2">
            <a:extLst>
              <a:ext uri="{FF2B5EF4-FFF2-40B4-BE49-F238E27FC236}">
                <a16:creationId xmlns:a16="http://schemas.microsoft.com/office/drawing/2014/main" id="{F6FEF090-72A4-9968-7FB5-1CB3FFF8D89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757023" y="11063"/>
            <a:ext cx="381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a:extLst>
              <a:ext uri="{FF2B5EF4-FFF2-40B4-BE49-F238E27FC236}">
                <a16:creationId xmlns:a16="http://schemas.microsoft.com/office/drawing/2014/main" id="{7C413E00-F634-2C08-3457-B70D380A564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rot="5400000">
            <a:off x="6001131" y="-5569758"/>
            <a:ext cx="285751" cy="114252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Picture 2">
            <a:extLst>
              <a:ext uri="{FF2B5EF4-FFF2-40B4-BE49-F238E27FC236}">
                <a16:creationId xmlns:a16="http://schemas.microsoft.com/office/drawing/2014/main" id="{68A1E27F-A6BD-B623-CE16-706630ED05A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371" y="11063"/>
            <a:ext cx="381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Номер слайда 2">
            <a:extLst>
              <a:ext uri="{FF2B5EF4-FFF2-40B4-BE49-F238E27FC236}">
                <a16:creationId xmlns:a16="http://schemas.microsoft.com/office/drawing/2014/main" id="{53712B24-8D46-D1DA-E843-95A240AA8FAF}"/>
              </a:ext>
            </a:extLst>
          </p:cNvPr>
          <p:cNvSpPr>
            <a:spLocks noGrp="1"/>
          </p:cNvSpPr>
          <p:nvPr>
            <p:ph type="sldNum" sz="quarter" idx="12"/>
          </p:nvPr>
        </p:nvSpPr>
        <p:spPr>
          <a:xfrm>
            <a:off x="11141102" y="6225756"/>
            <a:ext cx="551167" cy="365125"/>
          </a:xfrm>
        </p:spPr>
        <p:txBody>
          <a:bodyPr/>
          <a:lstStyle/>
          <a:p>
            <a:pPr defTabSz="1219170">
              <a:defRPr/>
            </a:pPr>
            <a:fld id="{2753D50B-45A5-46C1-BFFC-61983D327198}" type="slidenum">
              <a:rPr lang="ru-RU" sz="933">
                <a:solidFill>
                  <a:prstClr val="white">
                    <a:lumMod val="75000"/>
                  </a:prstClr>
                </a:solidFill>
                <a:latin typeface="Century Gothic"/>
              </a:rPr>
              <a:pPr defTabSz="1219170">
                <a:defRPr/>
              </a:pPr>
              <a:t>7</a:t>
            </a:fld>
            <a:endParaRPr lang="ru-RU" sz="933" dirty="0">
              <a:solidFill>
                <a:prstClr val="white">
                  <a:lumMod val="75000"/>
                </a:prstClr>
              </a:solidFill>
              <a:latin typeface="Century Gothic"/>
            </a:endParaRPr>
          </a:p>
        </p:txBody>
      </p:sp>
      <p:sp>
        <p:nvSpPr>
          <p:cNvPr id="12" name="TextBox 11">
            <a:extLst>
              <a:ext uri="{FF2B5EF4-FFF2-40B4-BE49-F238E27FC236}">
                <a16:creationId xmlns:a16="http://schemas.microsoft.com/office/drawing/2014/main" id="{64355EF3-54D7-7772-86ED-1F73E1981F7A}"/>
              </a:ext>
            </a:extLst>
          </p:cNvPr>
          <p:cNvSpPr txBox="1"/>
          <p:nvPr/>
        </p:nvSpPr>
        <p:spPr>
          <a:xfrm>
            <a:off x="4738255" y="656792"/>
            <a:ext cx="6954014" cy="3662541"/>
          </a:xfrm>
          <a:prstGeom prst="rect">
            <a:avLst/>
          </a:prstGeom>
          <a:noFill/>
        </p:spPr>
        <p:txBody>
          <a:bodyPr wrap="square">
            <a:spAutoFit/>
          </a:bodyPr>
          <a:lstStyle/>
          <a:p>
            <a:pPr algn="just"/>
            <a:r>
              <a:rPr lang="ru-RU" dirty="0">
                <a:latin typeface="Times New Roman" panose="02020603050405020304" pitchFamily="18" charset="0"/>
                <a:cs typeface="Times New Roman" panose="02020603050405020304" pitchFamily="18" charset="0"/>
              </a:rPr>
              <a:t>Васильева, Т. В. Позывные мужества. Опыт Ленинградского блокадного радио : учебное пособие / Т. В. Васильева, В. Г. Ковтун, В. Г. Осинский. — Санкт-Петербург : Специальная Литература, 2009. — 160 с. — Имен. указ.: с. 155—157. — </a:t>
            </a:r>
            <a:r>
              <a:rPr lang="ru-RU" dirty="0" err="1">
                <a:latin typeface="Times New Roman" panose="02020603050405020304" pitchFamily="18" charset="0"/>
                <a:cs typeface="Times New Roman" panose="02020603050405020304" pitchFamily="18" charset="0"/>
              </a:rPr>
              <a:t>Библиогр</a:t>
            </a:r>
            <a:r>
              <a:rPr lang="ru-RU" dirty="0">
                <a:latin typeface="Times New Roman" panose="02020603050405020304" pitchFamily="18" charset="0"/>
                <a:cs typeface="Times New Roman" panose="02020603050405020304" pitchFamily="18" charset="0"/>
              </a:rPr>
              <a:t>.: с. 158. — ISBN 978-5-263-00310-4.</a:t>
            </a:r>
          </a:p>
          <a:p>
            <a:pPr algn="just"/>
            <a:endParaRPr lang="ru-RU" dirty="0">
              <a:latin typeface="Times New Roman" panose="02020603050405020304" pitchFamily="18" charset="0"/>
              <a:cs typeface="Times New Roman" panose="02020603050405020304" pitchFamily="18" charset="0"/>
            </a:endParaRPr>
          </a:p>
          <a:p>
            <a:pPr algn="just"/>
            <a:r>
              <a:rPr lang="ru-RU" b="1" dirty="0">
                <a:latin typeface="Times New Roman" panose="02020603050405020304" pitchFamily="18" charset="0"/>
                <a:cs typeface="Times New Roman" panose="02020603050405020304" pitchFamily="18" charset="0"/>
              </a:rPr>
              <a:t>Экземпляры: всего 1 : ЧЗ (1).</a:t>
            </a:r>
          </a:p>
          <a:p>
            <a:pPr algn="just"/>
            <a:endParaRPr lang="ru-RU" dirty="0">
              <a:latin typeface="Times New Roman" panose="02020603050405020304" pitchFamily="18" charset="0"/>
              <a:cs typeface="Times New Roman" panose="02020603050405020304" pitchFamily="18" charset="0"/>
            </a:endParaRPr>
          </a:p>
          <a:p>
            <a:pPr algn="just"/>
            <a:r>
              <a:rPr lang="ru-RU" dirty="0">
                <a:latin typeface="Times New Roman" panose="02020603050405020304" pitchFamily="18" charset="0"/>
                <a:cs typeface="Times New Roman" panose="02020603050405020304" pitchFamily="18" charset="0"/>
              </a:rPr>
              <a:t>	</a:t>
            </a:r>
            <a:r>
              <a:rPr lang="ru-RU" sz="1600" dirty="0">
                <a:latin typeface="Times New Roman" panose="02020603050405020304" pitchFamily="18" charset="0"/>
                <a:cs typeface="Times New Roman" panose="02020603050405020304" pitchFamily="18" charset="0"/>
              </a:rPr>
              <a:t>В книге собран уникальный опыт Ленинградского радио в годы Великой Отечественной войны, когда радио играло исключительную роль. Радио информировало и вдохновляло, заменяло театр и кино, организовывало оборону и быт. </a:t>
            </a:r>
          </a:p>
          <a:p>
            <a:pPr indent="449580" algn="just"/>
            <a:endParaRPr lang="ru-RU" sz="1600" dirty="0">
              <a:latin typeface="Century Gothic"/>
            </a:endParaRPr>
          </a:p>
        </p:txBody>
      </p:sp>
      <p:pic>
        <p:nvPicPr>
          <p:cNvPr id="8" name="Picture 3">
            <a:extLst>
              <a:ext uri="{FF2B5EF4-FFF2-40B4-BE49-F238E27FC236}">
                <a16:creationId xmlns:a16="http://schemas.microsoft.com/office/drawing/2014/main" id="{C729E2DC-442D-0BD5-E074-73B33D35A75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rot="5400000">
            <a:off x="5901512" y="974512"/>
            <a:ext cx="285751" cy="114252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Рисунок 4">
            <a:extLst>
              <a:ext uri="{FF2B5EF4-FFF2-40B4-BE49-F238E27FC236}">
                <a16:creationId xmlns:a16="http://schemas.microsoft.com/office/drawing/2014/main" id="{B2266B8E-5B19-2FB9-CBA7-6001CC0F17A3}"/>
              </a:ext>
            </a:extLst>
          </p:cNvPr>
          <p:cNvPicPr>
            <a:picLocks noChangeAspect="1"/>
          </p:cNvPicPr>
          <p:nvPr/>
        </p:nvPicPr>
        <p:blipFill>
          <a:blip r:embed="rId6"/>
          <a:stretch>
            <a:fillRect/>
          </a:stretch>
        </p:blipFill>
        <p:spPr>
          <a:xfrm>
            <a:off x="740713" y="707898"/>
            <a:ext cx="3675434" cy="5621487"/>
          </a:xfrm>
          <a:prstGeom prst="rect">
            <a:avLst/>
          </a:prstGeom>
        </p:spPr>
      </p:pic>
    </p:spTree>
    <p:custDataLst>
      <p:tags r:id="rId1"/>
    </p:custDataLst>
    <p:extLst>
      <p:ext uri="{BB962C8B-B14F-4D97-AF65-F5344CB8AC3E}">
        <p14:creationId xmlns:p14="http://schemas.microsoft.com/office/powerpoint/2010/main" val="259220317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000000"/>
            </a:gs>
            <a:gs pos="20000">
              <a:srgbClr val="000040"/>
            </a:gs>
            <a:gs pos="50000">
              <a:srgbClr val="400040"/>
            </a:gs>
            <a:gs pos="75000">
              <a:srgbClr val="002060"/>
            </a:gs>
            <a:gs pos="89999">
              <a:srgbClr val="0070C0"/>
            </a:gs>
            <a:gs pos="100000">
              <a:srgbClr val="002060"/>
            </a:gs>
          </a:gsLst>
          <a:lin ang="5400000" scaled="0"/>
          <a:tileRect/>
        </a:gradFill>
        <a:effectLst/>
      </p:bgPr>
    </p:bg>
    <p:spTree>
      <p:nvGrpSpPr>
        <p:cNvPr id="1" name="">
          <a:extLst>
            <a:ext uri="{FF2B5EF4-FFF2-40B4-BE49-F238E27FC236}">
              <a16:creationId xmlns:a16="http://schemas.microsoft.com/office/drawing/2014/main" id="{DE53F117-83C6-2BAA-B82A-463AC1E4B784}"/>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A6388F84-09F2-E482-79C4-6A3936E62475}"/>
              </a:ext>
            </a:extLst>
          </p:cNvPr>
          <p:cNvSpPr txBox="1"/>
          <p:nvPr/>
        </p:nvSpPr>
        <p:spPr>
          <a:xfrm>
            <a:off x="6064138" y="246233"/>
            <a:ext cx="184730" cy="461665"/>
          </a:xfrm>
          <a:prstGeom prst="rect">
            <a:avLst/>
          </a:prstGeom>
          <a:noFill/>
        </p:spPr>
        <p:txBody>
          <a:bodyPr wrap="none" rtlCol="0">
            <a:spAutoFit/>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algn="ctr" defTabSz="1219170" fontAlgn="base">
              <a:spcBef>
                <a:spcPct val="0"/>
              </a:spcBef>
              <a:spcAft>
                <a:spcPct val="0"/>
              </a:spcAft>
            </a:pPr>
            <a:endParaRPr lang="ru-RU" sz="2400" b="1" dirty="0">
              <a:ln/>
              <a:solidFill>
                <a:srgbClr val="DCD084"/>
              </a:solidFill>
              <a:latin typeface="Arial Narrow" panose="020B0606020202030204" pitchFamily="34" charset="0"/>
            </a:endParaRPr>
          </a:p>
        </p:txBody>
      </p:sp>
      <p:pic>
        <p:nvPicPr>
          <p:cNvPr id="1026" name="Picture 2">
            <a:extLst>
              <a:ext uri="{FF2B5EF4-FFF2-40B4-BE49-F238E27FC236}">
                <a16:creationId xmlns:a16="http://schemas.microsoft.com/office/drawing/2014/main" id="{EABDB316-BE5C-BE0F-DEF5-BB2CBDCF29A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757023" y="11063"/>
            <a:ext cx="381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a:extLst>
              <a:ext uri="{FF2B5EF4-FFF2-40B4-BE49-F238E27FC236}">
                <a16:creationId xmlns:a16="http://schemas.microsoft.com/office/drawing/2014/main" id="{56993517-1BFC-FBAC-C42D-1264DFAA3AC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rot="5400000">
            <a:off x="6001131" y="-5569758"/>
            <a:ext cx="285751" cy="114252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Picture 2">
            <a:extLst>
              <a:ext uri="{FF2B5EF4-FFF2-40B4-BE49-F238E27FC236}">
                <a16:creationId xmlns:a16="http://schemas.microsoft.com/office/drawing/2014/main" id="{D097CDE7-5465-B285-FA5F-D69436F5ABD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371" y="11063"/>
            <a:ext cx="381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Номер слайда 2">
            <a:extLst>
              <a:ext uri="{FF2B5EF4-FFF2-40B4-BE49-F238E27FC236}">
                <a16:creationId xmlns:a16="http://schemas.microsoft.com/office/drawing/2014/main" id="{90065AB6-3F01-92B0-29FC-D54548839F94}"/>
              </a:ext>
            </a:extLst>
          </p:cNvPr>
          <p:cNvSpPr>
            <a:spLocks noGrp="1"/>
          </p:cNvSpPr>
          <p:nvPr>
            <p:ph type="sldNum" sz="quarter" idx="12"/>
          </p:nvPr>
        </p:nvSpPr>
        <p:spPr>
          <a:xfrm>
            <a:off x="11141102" y="6225756"/>
            <a:ext cx="551167" cy="365125"/>
          </a:xfrm>
        </p:spPr>
        <p:txBody>
          <a:bodyPr/>
          <a:lstStyle/>
          <a:p>
            <a:pPr defTabSz="1219170">
              <a:defRPr/>
            </a:pPr>
            <a:fld id="{2753D50B-45A5-46C1-BFFC-61983D327198}" type="slidenum">
              <a:rPr lang="ru-RU" sz="933">
                <a:solidFill>
                  <a:prstClr val="white">
                    <a:lumMod val="75000"/>
                  </a:prstClr>
                </a:solidFill>
                <a:latin typeface="Century Gothic"/>
              </a:rPr>
              <a:pPr defTabSz="1219170">
                <a:defRPr/>
              </a:pPr>
              <a:t>8</a:t>
            </a:fld>
            <a:endParaRPr lang="ru-RU" sz="933" dirty="0">
              <a:solidFill>
                <a:prstClr val="white">
                  <a:lumMod val="75000"/>
                </a:prstClr>
              </a:solidFill>
              <a:latin typeface="Century Gothic"/>
            </a:endParaRPr>
          </a:p>
        </p:txBody>
      </p:sp>
      <p:sp>
        <p:nvSpPr>
          <p:cNvPr id="12" name="TextBox 11">
            <a:extLst>
              <a:ext uri="{FF2B5EF4-FFF2-40B4-BE49-F238E27FC236}">
                <a16:creationId xmlns:a16="http://schemas.microsoft.com/office/drawing/2014/main" id="{CD3E0372-7DF3-36BC-33CD-1A2DF018A780}"/>
              </a:ext>
            </a:extLst>
          </p:cNvPr>
          <p:cNvSpPr txBox="1"/>
          <p:nvPr/>
        </p:nvSpPr>
        <p:spPr>
          <a:xfrm>
            <a:off x="4738255" y="656792"/>
            <a:ext cx="6954014" cy="4247317"/>
          </a:xfrm>
          <a:prstGeom prst="rect">
            <a:avLst/>
          </a:prstGeom>
          <a:noFill/>
        </p:spPr>
        <p:txBody>
          <a:bodyPr wrap="square">
            <a:spAutoFit/>
          </a:bodyPr>
          <a:lstStyle/>
          <a:p>
            <a:pPr algn="just"/>
            <a:r>
              <a:rPr lang="ru-RU" dirty="0">
                <a:latin typeface="Times New Roman" panose="02020603050405020304" pitchFamily="18" charset="0"/>
                <a:cs typeface="Times New Roman" panose="02020603050405020304" pitchFamily="18" charset="0"/>
              </a:rPr>
              <a:t>Глинка, В. М. Воспоминания о блокаде / В. М. Глинка. — Москва : АСТ : ОГИЗ, 2023. — 318, [2] с. — (Блокада Ленинграда. Дневники памяти). — ISBN 978-5-17-145909-3.</a:t>
            </a:r>
          </a:p>
          <a:p>
            <a:pPr algn="just"/>
            <a:endParaRPr lang="ru-RU" dirty="0">
              <a:latin typeface="Times New Roman" panose="02020603050405020304" pitchFamily="18" charset="0"/>
              <a:cs typeface="Times New Roman" panose="02020603050405020304" pitchFamily="18" charset="0"/>
            </a:endParaRPr>
          </a:p>
          <a:p>
            <a:pPr algn="just"/>
            <a:r>
              <a:rPr lang="ru-RU" b="1" dirty="0">
                <a:latin typeface="Times New Roman" panose="02020603050405020304" pitchFamily="18" charset="0"/>
                <a:cs typeface="Times New Roman" panose="02020603050405020304" pitchFamily="18" charset="0"/>
              </a:rPr>
              <a:t>Экземпляры: всего 2 : ЧЗ (2).</a:t>
            </a:r>
          </a:p>
          <a:p>
            <a:pPr algn="just"/>
            <a:endParaRPr lang="ru-RU" dirty="0">
              <a:latin typeface="Times New Roman" panose="02020603050405020304" pitchFamily="18" charset="0"/>
              <a:cs typeface="Times New Roman" panose="02020603050405020304" pitchFamily="18" charset="0"/>
            </a:endParaRPr>
          </a:p>
          <a:p>
            <a:pPr algn="just"/>
            <a:r>
              <a:rPr lang="ru-RU" dirty="0">
                <a:latin typeface="Times New Roman" panose="02020603050405020304" pitchFamily="18" charset="0"/>
                <a:cs typeface="Times New Roman" panose="02020603050405020304" pitchFamily="18" charset="0"/>
              </a:rPr>
              <a:t>	</a:t>
            </a:r>
            <a:r>
              <a:rPr lang="ru-RU" sz="1600" dirty="0">
                <a:latin typeface="Times New Roman" panose="02020603050405020304" pitchFamily="18" charset="0"/>
                <a:cs typeface="Times New Roman" panose="02020603050405020304" pitchFamily="18" charset="0"/>
              </a:rPr>
              <a:t>Рукопись «Воспоминаний о блокаде» была обнаружена наследниками В. М. Глинки после смерти автора при разборе архива. Повествование о первой блокадной зиме в Ленинграде — это, несомненно, главное из мемуаристики автора, где основными действующими лицами повествования выступают два слоя людей, оказавшихся в блокаде. Один из этих слоев - гибнущий. Другой, напротив, необыкновенно живучий. В этом особенность блокадных мемуаров В.М. Глинки - сцены, характеризующие неотвратимость гибели целых пластов работников культуры в условиях бедствия 1941 — 1942 гг.</a:t>
            </a:r>
          </a:p>
          <a:p>
            <a:pPr indent="449580" algn="just"/>
            <a:endParaRPr lang="ru-RU" sz="1600" dirty="0">
              <a:latin typeface="Century Gothic"/>
            </a:endParaRPr>
          </a:p>
        </p:txBody>
      </p:sp>
      <p:pic>
        <p:nvPicPr>
          <p:cNvPr id="8" name="Picture 3">
            <a:extLst>
              <a:ext uri="{FF2B5EF4-FFF2-40B4-BE49-F238E27FC236}">
                <a16:creationId xmlns:a16="http://schemas.microsoft.com/office/drawing/2014/main" id="{BC8930E2-E3BA-8C3D-F375-810DD1F0275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rot="5400000">
            <a:off x="5901512" y="974512"/>
            <a:ext cx="285751" cy="114252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Рисунок 4">
            <a:extLst>
              <a:ext uri="{FF2B5EF4-FFF2-40B4-BE49-F238E27FC236}">
                <a16:creationId xmlns:a16="http://schemas.microsoft.com/office/drawing/2014/main" id="{692672BD-623D-2E29-32E6-116C1C3D3ADB}"/>
              </a:ext>
            </a:extLst>
          </p:cNvPr>
          <p:cNvPicPr>
            <a:picLocks noChangeAspect="1"/>
          </p:cNvPicPr>
          <p:nvPr/>
        </p:nvPicPr>
        <p:blipFill>
          <a:blip r:embed="rId6"/>
          <a:stretch>
            <a:fillRect/>
          </a:stretch>
        </p:blipFill>
        <p:spPr>
          <a:xfrm>
            <a:off x="555983" y="656792"/>
            <a:ext cx="3627067" cy="5444960"/>
          </a:xfrm>
          <a:prstGeom prst="rect">
            <a:avLst/>
          </a:prstGeom>
        </p:spPr>
      </p:pic>
    </p:spTree>
    <p:custDataLst>
      <p:tags r:id="rId1"/>
    </p:custDataLst>
    <p:extLst>
      <p:ext uri="{BB962C8B-B14F-4D97-AF65-F5344CB8AC3E}">
        <p14:creationId xmlns:p14="http://schemas.microsoft.com/office/powerpoint/2010/main" val="394020634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000000"/>
            </a:gs>
            <a:gs pos="20000">
              <a:srgbClr val="000040"/>
            </a:gs>
            <a:gs pos="50000">
              <a:srgbClr val="400040"/>
            </a:gs>
            <a:gs pos="75000">
              <a:srgbClr val="002060"/>
            </a:gs>
            <a:gs pos="89999">
              <a:srgbClr val="0070C0"/>
            </a:gs>
            <a:gs pos="100000">
              <a:srgbClr val="002060"/>
            </a:gs>
          </a:gsLst>
          <a:lin ang="5400000" scaled="0"/>
          <a:tileRect/>
        </a:gradFill>
        <a:effectLst/>
      </p:bgPr>
    </p:bg>
    <p:spTree>
      <p:nvGrpSpPr>
        <p:cNvPr id="1" name="">
          <a:extLst>
            <a:ext uri="{FF2B5EF4-FFF2-40B4-BE49-F238E27FC236}">
              <a16:creationId xmlns:a16="http://schemas.microsoft.com/office/drawing/2014/main" id="{2BB13A49-C8E6-B758-2D32-C2B8EBD0C321}"/>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FB29B8DF-1264-6A3F-6ED2-396286E24581}"/>
              </a:ext>
            </a:extLst>
          </p:cNvPr>
          <p:cNvSpPr txBox="1"/>
          <p:nvPr/>
        </p:nvSpPr>
        <p:spPr>
          <a:xfrm>
            <a:off x="6064138" y="246233"/>
            <a:ext cx="184730" cy="461665"/>
          </a:xfrm>
          <a:prstGeom prst="rect">
            <a:avLst/>
          </a:prstGeom>
          <a:noFill/>
        </p:spPr>
        <p:txBody>
          <a:bodyPr wrap="none" rtlCol="0">
            <a:spAutoFit/>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algn="ctr" defTabSz="1219170" fontAlgn="base">
              <a:spcBef>
                <a:spcPct val="0"/>
              </a:spcBef>
              <a:spcAft>
                <a:spcPct val="0"/>
              </a:spcAft>
            </a:pPr>
            <a:endParaRPr lang="ru-RU" sz="2400" b="1" dirty="0">
              <a:ln/>
              <a:solidFill>
                <a:srgbClr val="DCD084"/>
              </a:solidFill>
              <a:latin typeface="Arial Narrow" panose="020B0606020202030204" pitchFamily="34" charset="0"/>
            </a:endParaRPr>
          </a:p>
        </p:txBody>
      </p:sp>
      <p:pic>
        <p:nvPicPr>
          <p:cNvPr id="1026" name="Picture 2">
            <a:extLst>
              <a:ext uri="{FF2B5EF4-FFF2-40B4-BE49-F238E27FC236}">
                <a16:creationId xmlns:a16="http://schemas.microsoft.com/office/drawing/2014/main" id="{03AD9B47-DE2C-9D38-6BB2-0BD26E82A5D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757023" y="11063"/>
            <a:ext cx="381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a:extLst>
              <a:ext uri="{FF2B5EF4-FFF2-40B4-BE49-F238E27FC236}">
                <a16:creationId xmlns:a16="http://schemas.microsoft.com/office/drawing/2014/main" id="{4396AD36-5667-72CF-8201-D755F08FBE1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rot="5400000">
            <a:off x="6001131" y="-5569758"/>
            <a:ext cx="285751" cy="114252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Picture 2">
            <a:extLst>
              <a:ext uri="{FF2B5EF4-FFF2-40B4-BE49-F238E27FC236}">
                <a16:creationId xmlns:a16="http://schemas.microsoft.com/office/drawing/2014/main" id="{575F232F-8AB9-41AB-6285-6AC3201FF29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371" y="11063"/>
            <a:ext cx="381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Номер слайда 2">
            <a:extLst>
              <a:ext uri="{FF2B5EF4-FFF2-40B4-BE49-F238E27FC236}">
                <a16:creationId xmlns:a16="http://schemas.microsoft.com/office/drawing/2014/main" id="{0FF7B122-C6C9-FFA0-96C6-C97DAB73901A}"/>
              </a:ext>
            </a:extLst>
          </p:cNvPr>
          <p:cNvSpPr>
            <a:spLocks noGrp="1"/>
          </p:cNvSpPr>
          <p:nvPr>
            <p:ph type="sldNum" sz="quarter" idx="12"/>
          </p:nvPr>
        </p:nvSpPr>
        <p:spPr>
          <a:xfrm>
            <a:off x="11141102" y="6225756"/>
            <a:ext cx="551167" cy="365125"/>
          </a:xfrm>
        </p:spPr>
        <p:txBody>
          <a:bodyPr/>
          <a:lstStyle/>
          <a:p>
            <a:pPr defTabSz="1219170">
              <a:defRPr/>
            </a:pPr>
            <a:fld id="{2753D50B-45A5-46C1-BFFC-61983D327198}" type="slidenum">
              <a:rPr lang="ru-RU" sz="933">
                <a:solidFill>
                  <a:prstClr val="white">
                    <a:lumMod val="75000"/>
                  </a:prstClr>
                </a:solidFill>
                <a:latin typeface="Century Gothic"/>
              </a:rPr>
              <a:pPr defTabSz="1219170">
                <a:defRPr/>
              </a:pPr>
              <a:t>9</a:t>
            </a:fld>
            <a:endParaRPr lang="ru-RU" sz="933" dirty="0">
              <a:solidFill>
                <a:prstClr val="white">
                  <a:lumMod val="75000"/>
                </a:prstClr>
              </a:solidFill>
              <a:latin typeface="Century Gothic"/>
            </a:endParaRPr>
          </a:p>
        </p:txBody>
      </p:sp>
      <p:sp>
        <p:nvSpPr>
          <p:cNvPr id="12" name="TextBox 11">
            <a:extLst>
              <a:ext uri="{FF2B5EF4-FFF2-40B4-BE49-F238E27FC236}">
                <a16:creationId xmlns:a16="http://schemas.microsoft.com/office/drawing/2014/main" id="{49858FC5-048D-B3C4-FAC6-43D51FBAEB17}"/>
              </a:ext>
            </a:extLst>
          </p:cNvPr>
          <p:cNvSpPr txBox="1"/>
          <p:nvPr/>
        </p:nvSpPr>
        <p:spPr>
          <a:xfrm>
            <a:off x="4738255" y="656792"/>
            <a:ext cx="6954014" cy="3108543"/>
          </a:xfrm>
          <a:prstGeom prst="rect">
            <a:avLst/>
          </a:prstGeom>
          <a:noFill/>
        </p:spPr>
        <p:txBody>
          <a:bodyPr wrap="square">
            <a:spAutoFit/>
          </a:bodyPr>
          <a:lstStyle/>
          <a:p>
            <a:pPr algn="just"/>
            <a:r>
              <a:rPr lang="ru-RU" dirty="0">
                <a:latin typeface="Times New Roman" panose="02020603050405020304" pitchFamily="18" charset="0"/>
                <a:cs typeface="Times New Roman" panose="02020603050405020304" pitchFamily="18" charset="0"/>
              </a:rPr>
              <a:t>Кураев, М. Н. Блок-ада / М. Н. Кураев. — Санкт-Петербург : </a:t>
            </a:r>
            <a:r>
              <a:rPr lang="ru-RU" dirty="0" err="1">
                <a:latin typeface="Times New Roman" panose="02020603050405020304" pitchFamily="18" charset="0"/>
                <a:cs typeface="Times New Roman" panose="02020603050405020304" pitchFamily="18" charset="0"/>
              </a:rPr>
              <a:t>Петроцентр</a:t>
            </a:r>
            <a:r>
              <a:rPr lang="ru-RU" dirty="0">
                <a:latin typeface="Times New Roman" panose="02020603050405020304" pitchFamily="18" charset="0"/>
                <a:cs typeface="Times New Roman" panose="02020603050405020304" pitchFamily="18" charset="0"/>
              </a:rPr>
              <a:t>, 2015. — 205 с. — (Писатели на войне, писатели о войне). — ISBN 978-5-91498-060-0.</a:t>
            </a:r>
          </a:p>
          <a:p>
            <a:pPr algn="just"/>
            <a:endParaRPr lang="ru-RU" dirty="0">
              <a:latin typeface="Times New Roman" panose="02020603050405020304" pitchFamily="18" charset="0"/>
              <a:cs typeface="Times New Roman" panose="02020603050405020304" pitchFamily="18" charset="0"/>
            </a:endParaRPr>
          </a:p>
          <a:p>
            <a:pPr algn="just"/>
            <a:r>
              <a:rPr lang="ru-RU" b="1" dirty="0">
                <a:latin typeface="Times New Roman" panose="02020603050405020304" pitchFamily="18" charset="0"/>
                <a:cs typeface="Times New Roman" panose="02020603050405020304" pitchFamily="18" charset="0"/>
              </a:rPr>
              <a:t>Экземпляры: всего 1 : ЧЗ (1).</a:t>
            </a:r>
          </a:p>
          <a:p>
            <a:pPr algn="just"/>
            <a:endParaRPr lang="ru-RU" dirty="0">
              <a:latin typeface="Times New Roman" panose="02020603050405020304" pitchFamily="18" charset="0"/>
              <a:cs typeface="Times New Roman" panose="02020603050405020304" pitchFamily="18" charset="0"/>
            </a:endParaRPr>
          </a:p>
          <a:p>
            <a:pPr algn="just"/>
            <a:r>
              <a:rPr lang="ru-RU" dirty="0">
                <a:latin typeface="Times New Roman" panose="02020603050405020304" pitchFamily="18" charset="0"/>
                <a:cs typeface="Times New Roman" panose="02020603050405020304" pitchFamily="18" charset="0"/>
              </a:rPr>
              <a:t>	</a:t>
            </a:r>
            <a:r>
              <a:rPr lang="ru-RU" sz="1600" dirty="0">
                <a:latin typeface="Times New Roman" panose="02020603050405020304" pitchFamily="18" charset="0"/>
                <a:cs typeface="Times New Roman" panose="02020603050405020304" pitchFamily="18" charset="0"/>
              </a:rPr>
              <a:t>Непривычное написание слова блокада сообщает, что читателю будет предъявлен лишь "кусочек" ада, в который был погружён город в годы войны. Судьба одной семьи, горожанина, ребёнка представлены в трагическом и героическом переплетении. </a:t>
            </a:r>
          </a:p>
          <a:p>
            <a:pPr indent="449580" algn="just"/>
            <a:endParaRPr lang="ru-RU" sz="1600" dirty="0">
              <a:latin typeface="Century Gothic"/>
            </a:endParaRPr>
          </a:p>
        </p:txBody>
      </p:sp>
      <p:pic>
        <p:nvPicPr>
          <p:cNvPr id="8" name="Picture 3">
            <a:extLst>
              <a:ext uri="{FF2B5EF4-FFF2-40B4-BE49-F238E27FC236}">
                <a16:creationId xmlns:a16="http://schemas.microsoft.com/office/drawing/2014/main" id="{1208D680-64DF-6192-5C0F-07A0A8B5824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rot="5400000">
            <a:off x="5901512" y="974512"/>
            <a:ext cx="285751" cy="114252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Рисунок 4">
            <a:extLst>
              <a:ext uri="{FF2B5EF4-FFF2-40B4-BE49-F238E27FC236}">
                <a16:creationId xmlns:a16="http://schemas.microsoft.com/office/drawing/2014/main" id="{1FF40BD9-EA1C-BDD7-8F14-EE1B0FA61AAF}"/>
              </a:ext>
            </a:extLst>
          </p:cNvPr>
          <p:cNvPicPr>
            <a:picLocks noChangeAspect="1"/>
          </p:cNvPicPr>
          <p:nvPr/>
        </p:nvPicPr>
        <p:blipFill>
          <a:blip r:embed="rId6"/>
          <a:stretch>
            <a:fillRect/>
          </a:stretch>
        </p:blipFill>
        <p:spPr>
          <a:xfrm>
            <a:off x="741607" y="604269"/>
            <a:ext cx="3686411" cy="5386647"/>
          </a:xfrm>
          <a:prstGeom prst="rect">
            <a:avLst/>
          </a:prstGeom>
        </p:spPr>
      </p:pic>
    </p:spTree>
    <p:custDataLst>
      <p:tags r:id="rId1"/>
    </p:custDataLst>
    <p:extLst>
      <p:ext uri="{BB962C8B-B14F-4D97-AF65-F5344CB8AC3E}">
        <p14:creationId xmlns:p14="http://schemas.microsoft.com/office/powerpoint/2010/main" val="371821796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000000"/>
            </a:gs>
            <a:gs pos="20000">
              <a:srgbClr val="000040"/>
            </a:gs>
            <a:gs pos="50000">
              <a:srgbClr val="400040"/>
            </a:gs>
            <a:gs pos="75000">
              <a:srgbClr val="002060"/>
            </a:gs>
            <a:gs pos="89999">
              <a:srgbClr val="0070C0"/>
            </a:gs>
            <a:gs pos="100000">
              <a:srgbClr val="002060"/>
            </a:gs>
          </a:gsLst>
          <a:lin ang="5400000" scaled="0"/>
          <a:tileRect/>
        </a:gradFill>
        <a:effectLst/>
      </p:bgPr>
    </p:bg>
    <p:spTree>
      <p:nvGrpSpPr>
        <p:cNvPr id="1" name="">
          <a:extLst>
            <a:ext uri="{FF2B5EF4-FFF2-40B4-BE49-F238E27FC236}">
              <a16:creationId xmlns:a16="http://schemas.microsoft.com/office/drawing/2014/main" id="{7103BAF7-955D-FA9F-7470-1B347E2F47B0}"/>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BDD7B6DB-A7DD-8FDB-5BBD-FC83894F09D3}"/>
              </a:ext>
            </a:extLst>
          </p:cNvPr>
          <p:cNvSpPr txBox="1"/>
          <p:nvPr/>
        </p:nvSpPr>
        <p:spPr>
          <a:xfrm>
            <a:off x="6064138" y="246233"/>
            <a:ext cx="184730" cy="461665"/>
          </a:xfrm>
          <a:prstGeom prst="rect">
            <a:avLst/>
          </a:prstGeom>
          <a:noFill/>
        </p:spPr>
        <p:txBody>
          <a:bodyPr wrap="none" rtlCol="0">
            <a:spAutoFit/>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algn="ctr" defTabSz="1219170" fontAlgn="base">
              <a:spcBef>
                <a:spcPct val="0"/>
              </a:spcBef>
              <a:spcAft>
                <a:spcPct val="0"/>
              </a:spcAft>
            </a:pPr>
            <a:endParaRPr lang="ru-RU" sz="2400" b="1" dirty="0">
              <a:ln/>
              <a:solidFill>
                <a:srgbClr val="DCD084"/>
              </a:solidFill>
              <a:latin typeface="Arial Narrow" panose="020B0606020202030204" pitchFamily="34" charset="0"/>
            </a:endParaRPr>
          </a:p>
        </p:txBody>
      </p:sp>
      <p:pic>
        <p:nvPicPr>
          <p:cNvPr id="1026" name="Picture 2">
            <a:extLst>
              <a:ext uri="{FF2B5EF4-FFF2-40B4-BE49-F238E27FC236}">
                <a16:creationId xmlns:a16="http://schemas.microsoft.com/office/drawing/2014/main" id="{C879545E-6F00-302D-2A8E-D266BE2481B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757023" y="11063"/>
            <a:ext cx="381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a:extLst>
              <a:ext uri="{FF2B5EF4-FFF2-40B4-BE49-F238E27FC236}">
                <a16:creationId xmlns:a16="http://schemas.microsoft.com/office/drawing/2014/main" id="{CB4B2075-EEE2-EADD-3B6D-A1963F08CAC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rot="5400000">
            <a:off x="6001131" y="-5569758"/>
            <a:ext cx="285751" cy="114252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Picture 2">
            <a:extLst>
              <a:ext uri="{FF2B5EF4-FFF2-40B4-BE49-F238E27FC236}">
                <a16:creationId xmlns:a16="http://schemas.microsoft.com/office/drawing/2014/main" id="{C8CFA200-CF3E-B52F-E9DC-928D52FF87E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371" y="11063"/>
            <a:ext cx="381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Номер слайда 2">
            <a:extLst>
              <a:ext uri="{FF2B5EF4-FFF2-40B4-BE49-F238E27FC236}">
                <a16:creationId xmlns:a16="http://schemas.microsoft.com/office/drawing/2014/main" id="{E3841156-7495-25B3-E2BC-1B8A645F3729}"/>
              </a:ext>
            </a:extLst>
          </p:cNvPr>
          <p:cNvSpPr>
            <a:spLocks noGrp="1"/>
          </p:cNvSpPr>
          <p:nvPr>
            <p:ph type="sldNum" sz="quarter" idx="12"/>
          </p:nvPr>
        </p:nvSpPr>
        <p:spPr>
          <a:xfrm>
            <a:off x="11141102" y="6225756"/>
            <a:ext cx="551167" cy="365125"/>
          </a:xfrm>
        </p:spPr>
        <p:txBody>
          <a:bodyPr/>
          <a:lstStyle/>
          <a:p>
            <a:pPr defTabSz="1219170">
              <a:defRPr/>
            </a:pPr>
            <a:fld id="{2753D50B-45A5-46C1-BFFC-61983D327198}" type="slidenum">
              <a:rPr lang="ru-RU" sz="933">
                <a:solidFill>
                  <a:prstClr val="white">
                    <a:lumMod val="75000"/>
                  </a:prstClr>
                </a:solidFill>
                <a:latin typeface="Century Gothic"/>
              </a:rPr>
              <a:pPr defTabSz="1219170">
                <a:defRPr/>
              </a:pPr>
              <a:t>10</a:t>
            </a:fld>
            <a:endParaRPr lang="ru-RU" sz="933" dirty="0">
              <a:solidFill>
                <a:prstClr val="white">
                  <a:lumMod val="75000"/>
                </a:prstClr>
              </a:solidFill>
              <a:latin typeface="Century Gothic"/>
            </a:endParaRPr>
          </a:p>
        </p:txBody>
      </p:sp>
      <p:sp>
        <p:nvSpPr>
          <p:cNvPr id="12" name="TextBox 11">
            <a:extLst>
              <a:ext uri="{FF2B5EF4-FFF2-40B4-BE49-F238E27FC236}">
                <a16:creationId xmlns:a16="http://schemas.microsoft.com/office/drawing/2014/main" id="{DD948356-F04F-505E-3062-D4625FCA6A72}"/>
              </a:ext>
            </a:extLst>
          </p:cNvPr>
          <p:cNvSpPr txBox="1"/>
          <p:nvPr/>
        </p:nvSpPr>
        <p:spPr>
          <a:xfrm>
            <a:off x="4738255" y="656792"/>
            <a:ext cx="6954014" cy="4985980"/>
          </a:xfrm>
          <a:prstGeom prst="rect">
            <a:avLst/>
          </a:prstGeom>
          <a:noFill/>
        </p:spPr>
        <p:txBody>
          <a:bodyPr wrap="square">
            <a:spAutoFit/>
          </a:bodyPr>
          <a:lstStyle/>
          <a:p>
            <a:pPr algn="just"/>
            <a:r>
              <a:rPr lang="ru-RU" dirty="0">
                <a:latin typeface="Times New Roman" panose="02020603050405020304" pitchFamily="18" charset="0"/>
                <a:cs typeface="Times New Roman" panose="02020603050405020304" pitchFamily="18" charset="0"/>
              </a:rPr>
              <a:t>Лихачев, Д. С. Как мы выжили / Д. С. Лихачев. — Москва : АСТ : ОГИЗ, 2024. — 254, [2] с. — (Военный дневник). — ISBN 978-5-17-158498-6.</a:t>
            </a:r>
          </a:p>
          <a:p>
            <a:pPr algn="just"/>
            <a:endParaRPr lang="ru-RU" dirty="0">
              <a:latin typeface="Times New Roman" panose="02020603050405020304" pitchFamily="18" charset="0"/>
              <a:cs typeface="Times New Roman" panose="02020603050405020304" pitchFamily="18" charset="0"/>
            </a:endParaRPr>
          </a:p>
          <a:p>
            <a:pPr algn="just"/>
            <a:r>
              <a:rPr lang="ru-RU" b="1" dirty="0">
                <a:latin typeface="Times New Roman" panose="02020603050405020304" pitchFamily="18" charset="0"/>
                <a:cs typeface="Times New Roman" panose="02020603050405020304" pitchFamily="18" charset="0"/>
              </a:rPr>
              <a:t>Экземпляры: всего 1 : ЧЗ (1).</a:t>
            </a:r>
          </a:p>
          <a:p>
            <a:pPr algn="just"/>
            <a:endParaRPr lang="ru-RU" dirty="0">
              <a:latin typeface="Times New Roman" panose="02020603050405020304" pitchFamily="18" charset="0"/>
              <a:cs typeface="Times New Roman" panose="02020603050405020304" pitchFamily="18" charset="0"/>
            </a:endParaRPr>
          </a:p>
          <a:p>
            <a:pPr algn="just"/>
            <a:r>
              <a:rPr lang="ru-RU" dirty="0">
                <a:latin typeface="Times New Roman" panose="02020603050405020304" pitchFamily="18" charset="0"/>
                <a:cs typeface="Times New Roman" panose="02020603050405020304" pitchFamily="18" charset="0"/>
              </a:rPr>
              <a:t>	</a:t>
            </a:r>
            <a:r>
              <a:rPr lang="ru-RU" sz="1600" dirty="0">
                <a:latin typeface="Times New Roman" panose="02020603050405020304" pitchFamily="18" charset="0"/>
                <a:cs typeface="Times New Roman" panose="02020603050405020304" pitchFamily="18" charset="0"/>
              </a:rPr>
              <a:t>Дмитрий Сергеевич Лихачев — человек, чье имя известно во всем мире. Выдающийся знаток отечественной и мировой культуры, избранный почетным членом многих зарубежных академий, глубокий мыслитель и общественный деятель. В книгу «Как мы выжили» входят воспоминания Дмитрия Сергеевича разных лет, в том числе и пронзительные, порой беспощадные и тягостные наблюдения о жизни ленинградцев в период блокады города. На фоне всех ужасов войны Лихачев размышляет о морально-нравственном состоянии людей в этих тяжелейших условиях. Вторую часть книги составляют «Письма о добром», известные на весь мир и переведенные на разные языки. Сам Дмитрий Сергеевич писал: «В своей книге я пытаюсь самыми простыми доводами объяснить, что следование путем добра — путь самый приемлемый и единственный для человека».</a:t>
            </a:r>
          </a:p>
          <a:p>
            <a:pPr indent="449580" algn="just"/>
            <a:endParaRPr lang="ru-RU" sz="1600" dirty="0">
              <a:latin typeface="Century Gothic"/>
            </a:endParaRPr>
          </a:p>
        </p:txBody>
      </p:sp>
      <p:pic>
        <p:nvPicPr>
          <p:cNvPr id="8" name="Picture 3">
            <a:extLst>
              <a:ext uri="{FF2B5EF4-FFF2-40B4-BE49-F238E27FC236}">
                <a16:creationId xmlns:a16="http://schemas.microsoft.com/office/drawing/2014/main" id="{197462CC-B0F8-1E71-CD58-F7C2F32135F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rot="5400000">
            <a:off x="5901512" y="974512"/>
            <a:ext cx="285751" cy="114252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Рисунок 4">
            <a:extLst>
              <a:ext uri="{FF2B5EF4-FFF2-40B4-BE49-F238E27FC236}">
                <a16:creationId xmlns:a16="http://schemas.microsoft.com/office/drawing/2014/main" id="{70F4E926-F962-B2B8-F00A-5A0C0213D67F}"/>
              </a:ext>
            </a:extLst>
          </p:cNvPr>
          <p:cNvPicPr>
            <a:picLocks noChangeAspect="1"/>
          </p:cNvPicPr>
          <p:nvPr/>
        </p:nvPicPr>
        <p:blipFill>
          <a:blip r:embed="rId6"/>
          <a:stretch>
            <a:fillRect/>
          </a:stretch>
        </p:blipFill>
        <p:spPr>
          <a:xfrm>
            <a:off x="618811" y="691325"/>
            <a:ext cx="3650257" cy="5534431"/>
          </a:xfrm>
          <a:prstGeom prst="rect">
            <a:avLst/>
          </a:prstGeom>
        </p:spPr>
      </p:pic>
    </p:spTree>
    <p:custDataLst>
      <p:tags r:id="rId1"/>
    </p:custDataLst>
    <p:extLst>
      <p:ext uri="{BB962C8B-B14F-4D97-AF65-F5344CB8AC3E}">
        <p14:creationId xmlns:p14="http://schemas.microsoft.com/office/powerpoint/2010/main" val="12162373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000000"/>
            </a:gs>
            <a:gs pos="20000">
              <a:srgbClr val="000040"/>
            </a:gs>
            <a:gs pos="50000">
              <a:srgbClr val="400040"/>
            </a:gs>
            <a:gs pos="75000">
              <a:srgbClr val="002060"/>
            </a:gs>
            <a:gs pos="89999">
              <a:srgbClr val="0070C0"/>
            </a:gs>
            <a:gs pos="100000">
              <a:srgbClr val="002060"/>
            </a:gs>
          </a:gsLst>
          <a:lin ang="5400000" scaled="0"/>
          <a:tileRect/>
        </a:gradFill>
        <a:effectLst/>
      </p:bgPr>
    </p:bg>
    <p:spTree>
      <p:nvGrpSpPr>
        <p:cNvPr id="1" name="">
          <a:extLst>
            <a:ext uri="{FF2B5EF4-FFF2-40B4-BE49-F238E27FC236}">
              <a16:creationId xmlns:a16="http://schemas.microsoft.com/office/drawing/2014/main" id="{6CB4A711-DFB5-57F4-3A07-9035F6021BA2}"/>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45CA259-C2D4-9400-D098-A58F3213C066}"/>
              </a:ext>
            </a:extLst>
          </p:cNvPr>
          <p:cNvSpPr txBox="1"/>
          <p:nvPr/>
        </p:nvSpPr>
        <p:spPr>
          <a:xfrm>
            <a:off x="6064138" y="246233"/>
            <a:ext cx="184730" cy="461665"/>
          </a:xfrm>
          <a:prstGeom prst="rect">
            <a:avLst/>
          </a:prstGeom>
          <a:noFill/>
        </p:spPr>
        <p:txBody>
          <a:bodyPr wrap="none" rtlCol="0">
            <a:spAutoFit/>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algn="ctr" defTabSz="1219170" fontAlgn="base">
              <a:spcBef>
                <a:spcPct val="0"/>
              </a:spcBef>
              <a:spcAft>
                <a:spcPct val="0"/>
              </a:spcAft>
            </a:pPr>
            <a:endParaRPr lang="ru-RU" sz="2400" b="1" dirty="0">
              <a:ln/>
              <a:solidFill>
                <a:srgbClr val="DCD084"/>
              </a:solidFill>
              <a:latin typeface="Arial Narrow" panose="020B0606020202030204" pitchFamily="34" charset="0"/>
            </a:endParaRPr>
          </a:p>
        </p:txBody>
      </p:sp>
      <p:pic>
        <p:nvPicPr>
          <p:cNvPr id="1026" name="Picture 2">
            <a:extLst>
              <a:ext uri="{FF2B5EF4-FFF2-40B4-BE49-F238E27FC236}">
                <a16:creationId xmlns:a16="http://schemas.microsoft.com/office/drawing/2014/main" id="{D2B6150F-3EC0-91A3-DE49-FAE2E455737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757023" y="11063"/>
            <a:ext cx="381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a:extLst>
              <a:ext uri="{FF2B5EF4-FFF2-40B4-BE49-F238E27FC236}">
                <a16:creationId xmlns:a16="http://schemas.microsoft.com/office/drawing/2014/main" id="{C8ED0E00-8E03-C7E6-FFB6-0A4902FD8F0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rot="5400000">
            <a:off x="6001131" y="-5569758"/>
            <a:ext cx="285751" cy="114252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Picture 2">
            <a:extLst>
              <a:ext uri="{FF2B5EF4-FFF2-40B4-BE49-F238E27FC236}">
                <a16:creationId xmlns:a16="http://schemas.microsoft.com/office/drawing/2014/main" id="{293C5758-964E-2C56-3FF5-E61E9A7F190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371" y="11063"/>
            <a:ext cx="381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Номер слайда 2">
            <a:extLst>
              <a:ext uri="{FF2B5EF4-FFF2-40B4-BE49-F238E27FC236}">
                <a16:creationId xmlns:a16="http://schemas.microsoft.com/office/drawing/2014/main" id="{793BAD45-B07A-DB12-1120-EBEADEC229D2}"/>
              </a:ext>
            </a:extLst>
          </p:cNvPr>
          <p:cNvSpPr>
            <a:spLocks noGrp="1"/>
          </p:cNvSpPr>
          <p:nvPr>
            <p:ph type="sldNum" sz="quarter" idx="12"/>
          </p:nvPr>
        </p:nvSpPr>
        <p:spPr>
          <a:xfrm>
            <a:off x="11141102" y="6225756"/>
            <a:ext cx="551167" cy="365125"/>
          </a:xfrm>
        </p:spPr>
        <p:txBody>
          <a:bodyPr/>
          <a:lstStyle/>
          <a:p>
            <a:pPr defTabSz="1219170">
              <a:defRPr/>
            </a:pPr>
            <a:fld id="{2753D50B-45A5-46C1-BFFC-61983D327198}" type="slidenum">
              <a:rPr lang="ru-RU" sz="933">
                <a:solidFill>
                  <a:prstClr val="white">
                    <a:lumMod val="75000"/>
                  </a:prstClr>
                </a:solidFill>
                <a:latin typeface="Century Gothic"/>
              </a:rPr>
              <a:pPr defTabSz="1219170">
                <a:defRPr/>
              </a:pPr>
              <a:t>11</a:t>
            </a:fld>
            <a:endParaRPr lang="ru-RU" sz="933" dirty="0">
              <a:solidFill>
                <a:prstClr val="white">
                  <a:lumMod val="75000"/>
                </a:prstClr>
              </a:solidFill>
              <a:latin typeface="Century Gothic"/>
            </a:endParaRPr>
          </a:p>
        </p:txBody>
      </p:sp>
      <p:sp>
        <p:nvSpPr>
          <p:cNvPr id="12" name="TextBox 11">
            <a:extLst>
              <a:ext uri="{FF2B5EF4-FFF2-40B4-BE49-F238E27FC236}">
                <a16:creationId xmlns:a16="http://schemas.microsoft.com/office/drawing/2014/main" id="{C8FC6F22-DCBB-72BF-4E15-29524BD78EE1}"/>
              </a:ext>
            </a:extLst>
          </p:cNvPr>
          <p:cNvSpPr txBox="1"/>
          <p:nvPr/>
        </p:nvSpPr>
        <p:spPr>
          <a:xfrm>
            <a:off x="4738255" y="656792"/>
            <a:ext cx="6954014" cy="5970865"/>
          </a:xfrm>
          <a:prstGeom prst="rect">
            <a:avLst/>
          </a:prstGeom>
          <a:noFill/>
        </p:spPr>
        <p:txBody>
          <a:bodyPr wrap="square">
            <a:spAutoFit/>
          </a:bodyPr>
          <a:lstStyle/>
          <a:p>
            <a:pPr algn="just"/>
            <a:r>
              <a:rPr lang="ru-RU" dirty="0" err="1">
                <a:latin typeface="Times New Roman" panose="02020603050405020304" pitchFamily="18" charset="0"/>
                <a:cs typeface="Times New Roman" panose="02020603050405020304" pitchFamily="18" charset="0"/>
              </a:rPr>
              <a:t>Ломагин</a:t>
            </a:r>
            <a:r>
              <a:rPr lang="ru-RU" dirty="0">
                <a:latin typeface="Times New Roman" panose="02020603050405020304" pitchFamily="18" charset="0"/>
                <a:cs typeface="Times New Roman" panose="02020603050405020304" pitchFamily="18" charset="0"/>
              </a:rPr>
              <a:t>, Н. А. В тисках голода. Блокада Ленинграда в документах германских спецслужб, НКВД и письмах ленинградцев / Н. А. </a:t>
            </a:r>
            <a:r>
              <a:rPr lang="ru-RU" dirty="0" err="1">
                <a:latin typeface="Times New Roman" panose="02020603050405020304" pitchFamily="18" charset="0"/>
                <a:cs typeface="Times New Roman" panose="02020603050405020304" pitchFamily="18" charset="0"/>
              </a:rPr>
              <a:t>Ломагин</a:t>
            </a:r>
            <a:r>
              <a:rPr lang="ru-RU" dirty="0">
                <a:latin typeface="Times New Roman" panose="02020603050405020304" pitchFamily="18" charset="0"/>
                <a:cs typeface="Times New Roman" panose="02020603050405020304" pitchFamily="18" charset="0"/>
              </a:rPr>
              <a:t>. — Москва : Эксмо : Яуза, 2024. — 699, [5] с. — ISBN 978-5-04-198739-8.</a:t>
            </a:r>
          </a:p>
          <a:p>
            <a:pPr algn="just"/>
            <a:endParaRPr lang="ru-RU" dirty="0">
              <a:latin typeface="Times New Roman" panose="02020603050405020304" pitchFamily="18" charset="0"/>
              <a:cs typeface="Times New Roman" panose="02020603050405020304" pitchFamily="18" charset="0"/>
            </a:endParaRPr>
          </a:p>
          <a:p>
            <a:pPr algn="just"/>
            <a:r>
              <a:rPr lang="ru-RU" dirty="0">
                <a:latin typeface="Times New Roman" panose="02020603050405020304" pitchFamily="18" charset="0"/>
                <a:cs typeface="Times New Roman" panose="02020603050405020304" pitchFamily="18" charset="0"/>
              </a:rPr>
              <a:t>Экземпляры: всего 1 : ЧЗ (1)</a:t>
            </a:r>
          </a:p>
          <a:p>
            <a:pPr algn="just"/>
            <a:r>
              <a:rPr lang="ru-RU" dirty="0">
                <a:latin typeface="Times New Roman" panose="02020603050405020304" pitchFamily="18" charset="0"/>
                <a:cs typeface="Times New Roman" panose="02020603050405020304" pitchFamily="18" charset="0"/>
              </a:rPr>
              <a:t>	</a:t>
            </a:r>
            <a:r>
              <a:rPr lang="ru-RU" sz="1600" dirty="0">
                <a:latin typeface="Times New Roman" panose="02020603050405020304" pitchFamily="18" charset="0"/>
                <a:cs typeface="Times New Roman" panose="02020603050405020304" pitchFamily="18" charset="0"/>
              </a:rPr>
              <a:t>В книге известного историка, доктора исторических наук </a:t>
            </a:r>
            <a:r>
              <a:rPr lang="ru-RU" sz="1600" dirty="0" err="1">
                <a:latin typeface="Times New Roman" panose="02020603050405020304" pitchFamily="18" charset="0"/>
                <a:cs typeface="Times New Roman" panose="02020603050405020304" pitchFamily="18" charset="0"/>
              </a:rPr>
              <a:t>Ломагина</a:t>
            </a:r>
            <a:r>
              <a:rPr lang="ru-RU" sz="1600" dirty="0">
                <a:latin typeface="Times New Roman" panose="02020603050405020304" pitchFamily="18" charset="0"/>
                <a:cs typeface="Times New Roman" panose="02020603050405020304" pitchFamily="18" charset="0"/>
              </a:rPr>
              <a:t> Н. А. подробно показана стратегия Третьего рейха в период Блокады Ленинграда, освещены вопросы продовольственного положения и настроения населения в осажденном городе в 1941—1943 годах. В издании опубликованы документы военного командования Вермахта, немецкой военной разведки и службы безопасности СД, посвященные Битве за Ленинград, материалы Управления НКВД по Ленинграду и Ленинградской области о положении в городе в связи с блокадой и голодом, а также письма ленинградцев по вопросам продовольственного обеспечения, адресованные руководству Ленинграда в 1941—1942 годах. В книгу включены документы Национального архива США, Центра хранения историко-документальных коллекций (бывший Особый Архив), Федерального военного архива Германии, архива Управления Федеральной Службы Безопасности РФ по Санкт-Петербургу и </a:t>
            </a:r>
            <a:r>
              <a:rPr lang="ru-RU" sz="1600" dirty="0" err="1">
                <a:latin typeface="Times New Roman" panose="02020603050405020304" pitchFamily="18" charset="0"/>
                <a:cs typeface="Times New Roman" panose="02020603050405020304" pitchFamily="18" charset="0"/>
              </a:rPr>
              <a:t>Ленинградскои</a:t>
            </a:r>
            <a:r>
              <a:rPr lang="ru-RU" sz="1600" dirty="0">
                <a:latin typeface="Times New Roman" panose="02020603050405020304" pitchFamily="18" charset="0"/>
                <a:cs typeface="Times New Roman" panose="02020603050405020304" pitchFamily="18" charset="0"/>
              </a:rPr>
              <a:t>̆ области, Центрального государственного архива историко-политических документов Санкт-Петербурга.</a:t>
            </a:r>
          </a:p>
          <a:p>
            <a:pPr indent="449580" algn="just"/>
            <a:endParaRPr lang="ru-RU" sz="1600" dirty="0">
              <a:latin typeface="Century Gothic"/>
            </a:endParaRPr>
          </a:p>
        </p:txBody>
      </p:sp>
      <p:pic>
        <p:nvPicPr>
          <p:cNvPr id="8" name="Picture 3">
            <a:extLst>
              <a:ext uri="{FF2B5EF4-FFF2-40B4-BE49-F238E27FC236}">
                <a16:creationId xmlns:a16="http://schemas.microsoft.com/office/drawing/2014/main" id="{F159DE95-A70D-06F9-5D52-423D2D729EA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rot="5400000">
            <a:off x="5901512" y="974512"/>
            <a:ext cx="285751" cy="114252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Рисунок 4">
            <a:extLst>
              <a:ext uri="{FF2B5EF4-FFF2-40B4-BE49-F238E27FC236}">
                <a16:creationId xmlns:a16="http://schemas.microsoft.com/office/drawing/2014/main" id="{828BE878-450E-9703-49D8-90F64C3B70E9}"/>
              </a:ext>
            </a:extLst>
          </p:cNvPr>
          <p:cNvPicPr>
            <a:picLocks noChangeAspect="1"/>
          </p:cNvPicPr>
          <p:nvPr/>
        </p:nvPicPr>
        <p:blipFill>
          <a:blip r:embed="rId6"/>
          <a:stretch>
            <a:fillRect/>
          </a:stretch>
        </p:blipFill>
        <p:spPr>
          <a:xfrm>
            <a:off x="682043" y="604269"/>
            <a:ext cx="3657201" cy="5818937"/>
          </a:xfrm>
          <a:prstGeom prst="rect">
            <a:avLst/>
          </a:prstGeom>
        </p:spPr>
      </p:pic>
    </p:spTree>
    <p:custDataLst>
      <p:tags r:id="rId1"/>
    </p:custDataLst>
    <p:extLst>
      <p:ext uri="{BB962C8B-B14F-4D97-AF65-F5344CB8AC3E}">
        <p14:creationId xmlns:p14="http://schemas.microsoft.com/office/powerpoint/2010/main" val="414994480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000000"/>
            </a:gs>
            <a:gs pos="20000">
              <a:srgbClr val="000040"/>
            </a:gs>
            <a:gs pos="50000">
              <a:srgbClr val="400040"/>
            </a:gs>
            <a:gs pos="75000">
              <a:srgbClr val="002060"/>
            </a:gs>
            <a:gs pos="89999">
              <a:srgbClr val="0070C0"/>
            </a:gs>
            <a:gs pos="100000">
              <a:srgbClr val="002060"/>
            </a:gs>
          </a:gsLst>
          <a:lin ang="5400000" scaled="0"/>
          <a:tileRect/>
        </a:gradFill>
        <a:effectLst/>
      </p:bgPr>
    </p:bg>
    <p:spTree>
      <p:nvGrpSpPr>
        <p:cNvPr id="1" name="">
          <a:extLst>
            <a:ext uri="{FF2B5EF4-FFF2-40B4-BE49-F238E27FC236}">
              <a16:creationId xmlns:a16="http://schemas.microsoft.com/office/drawing/2014/main" id="{B69DB8E5-57C4-8074-CDF8-73D2A46CAF49}"/>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25F68802-15C7-B029-9D66-2FB823D04755}"/>
              </a:ext>
            </a:extLst>
          </p:cNvPr>
          <p:cNvSpPr txBox="1"/>
          <p:nvPr/>
        </p:nvSpPr>
        <p:spPr>
          <a:xfrm>
            <a:off x="6064138" y="246233"/>
            <a:ext cx="184730" cy="461665"/>
          </a:xfrm>
          <a:prstGeom prst="rect">
            <a:avLst/>
          </a:prstGeom>
          <a:noFill/>
        </p:spPr>
        <p:txBody>
          <a:bodyPr wrap="none" rtlCol="0">
            <a:spAutoFit/>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algn="ctr" defTabSz="1219170" fontAlgn="base">
              <a:spcBef>
                <a:spcPct val="0"/>
              </a:spcBef>
              <a:spcAft>
                <a:spcPct val="0"/>
              </a:spcAft>
            </a:pPr>
            <a:endParaRPr lang="ru-RU" sz="2400" b="1" dirty="0">
              <a:ln/>
              <a:solidFill>
                <a:srgbClr val="DCD084"/>
              </a:solidFill>
              <a:latin typeface="Arial Narrow" panose="020B0606020202030204" pitchFamily="34" charset="0"/>
            </a:endParaRPr>
          </a:p>
        </p:txBody>
      </p:sp>
      <p:pic>
        <p:nvPicPr>
          <p:cNvPr id="1026" name="Picture 2">
            <a:extLst>
              <a:ext uri="{FF2B5EF4-FFF2-40B4-BE49-F238E27FC236}">
                <a16:creationId xmlns:a16="http://schemas.microsoft.com/office/drawing/2014/main" id="{084D5BFF-8949-D4D8-8290-777275C52D1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757023" y="11063"/>
            <a:ext cx="381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a:extLst>
              <a:ext uri="{FF2B5EF4-FFF2-40B4-BE49-F238E27FC236}">
                <a16:creationId xmlns:a16="http://schemas.microsoft.com/office/drawing/2014/main" id="{17DD5D60-C572-B651-72B2-C8BB3E943AF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rot="5400000">
            <a:off x="6001131" y="-5569758"/>
            <a:ext cx="285751" cy="114252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Picture 2">
            <a:extLst>
              <a:ext uri="{FF2B5EF4-FFF2-40B4-BE49-F238E27FC236}">
                <a16:creationId xmlns:a16="http://schemas.microsoft.com/office/drawing/2014/main" id="{B54A73C0-5C54-8AAE-0F6D-2CBE5C6453F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371" y="11063"/>
            <a:ext cx="381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Номер слайда 2">
            <a:extLst>
              <a:ext uri="{FF2B5EF4-FFF2-40B4-BE49-F238E27FC236}">
                <a16:creationId xmlns:a16="http://schemas.microsoft.com/office/drawing/2014/main" id="{FCA5AAFA-5C52-0D8D-0477-67DE4C150D80}"/>
              </a:ext>
            </a:extLst>
          </p:cNvPr>
          <p:cNvSpPr>
            <a:spLocks noGrp="1"/>
          </p:cNvSpPr>
          <p:nvPr>
            <p:ph type="sldNum" sz="quarter" idx="12"/>
          </p:nvPr>
        </p:nvSpPr>
        <p:spPr>
          <a:xfrm>
            <a:off x="11141102" y="6225756"/>
            <a:ext cx="551167" cy="365125"/>
          </a:xfrm>
        </p:spPr>
        <p:txBody>
          <a:bodyPr/>
          <a:lstStyle/>
          <a:p>
            <a:pPr defTabSz="1219170">
              <a:defRPr/>
            </a:pPr>
            <a:fld id="{2753D50B-45A5-46C1-BFFC-61983D327198}" type="slidenum">
              <a:rPr lang="ru-RU" sz="933">
                <a:solidFill>
                  <a:prstClr val="white">
                    <a:lumMod val="75000"/>
                  </a:prstClr>
                </a:solidFill>
                <a:latin typeface="Century Gothic"/>
              </a:rPr>
              <a:pPr defTabSz="1219170">
                <a:defRPr/>
              </a:pPr>
              <a:t>12</a:t>
            </a:fld>
            <a:endParaRPr lang="ru-RU" sz="933" dirty="0">
              <a:solidFill>
                <a:prstClr val="white">
                  <a:lumMod val="75000"/>
                </a:prstClr>
              </a:solidFill>
              <a:latin typeface="Century Gothic"/>
            </a:endParaRPr>
          </a:p>
        </p:txBody>
      </p:sp>
      <p:sp>
        <p:nvSpPr>
          <p:cNvPr id="12" name="TextBox 11">
            <a:extLst>
              <a:ext uri="{FF2B5EF4-FFF2-40B4-BE49-F238E27FC236}">
                <a16:creationId xmlns:a16="http://schemas.microsoft.com/office/drawing/2014/main" id="{17EDF7FF-1AB5-33B5-6569-A2408ED49D0D}"/>
              </a:ext>
            </a:extLst>
          </p:cNvPr>
          <p:cNvSpPr txBox="1"/>
          <p:nvPr/>
        </p:nvSpPr>
        <p:spPr>
          <a:xfrm>
            <a:off x="4738255" y="656792"/>
            <a:ext cx="6954014" cy="5724644"/>
          </a:xfrm>
          <a:prstGeom prst="rect">
            <a:avLst/>
          </a:prstGeom>
          <a:noFill/>
        </p:spPr>
        <p:txBody>
          <a:bodyPr wrap="square">
            <a:spAutoFit/>
          </a:bodyPr>
          <a:lstStyle/>
          <a:p>
            <a:pPr algn="just"/>
            <a:r>
              <a:rPr lang="ru-RU" dirty="0">
                <a:latin typeface="Times New Roman" panose="02020603050405020304" pitchFamily="18" charset="0"/>
                <a:cs typeface="Times New Roman" panose="02020603050405020304" pitchFamily="18" charset="0"/>
              </a:rPr>
              <a:t>Мосунов, В. А. Битва за Ленинград. Враг у ворот! / В. А. Мосунов. — Москва : Якорь : Яуза, 2016. — 382 с. : ил. — (Война и мы). — </a:t>
            </a:r>
            <a:r>
              <a:rPr lang="ru-RU" dirty="0" err="1">
                <a:latin typeface="Times New Roman" panose="02020603050405020304" pitchFamily="18" charset="0"/>
                <a:cs typeface="Times New Roman" panose="02020603050405020304" pitchFamily="18" charset="0"/>
              </a:rPr>
              <a:t>Библиогр</a:t>
            </a:r>
            <a:r>
              <a:rPr lang="ru-RU" dirty="0">
                <a:latin typeface="Times New Roman" panose="02020603050405020304" pitchFamily="18" charset="0"/>
                <a:cs typeface="Times New Roman" panose="02020603050405020304" pitchFamily="18" charset="0"/>
              </a:rPr>
              <a:t>.: с. 378—381. — ISBN 978-5-906716-42-2.</a:t>
            </a:r>
          </a:p>
          <a:p>
            <a:pPr algn="just"/>
            <a:endParaRPr lang="ru-RU" dirty="0">
              <a:latin typeface="Times New Roman" panose="02020603050405020304" pitchFamily="18" charset="0"/>
              <a:cs typeface="Times New Roman" panose="02020603050405020304" pitchFamily="18" charset="0"/>
            </a:endParaRPr>
          </a:p>
          <a:p>
            <a:pPr algn="just"/>
            <a:r>
              <a:rPr lang="ru-RU" b="1" dirty="0">
                <a:latin typeface="Times New Roman" panose="02020603050405020304" pitchFamily="18" charset="0"/>
                <a:cs typeface="Times New Roman" panose="02020603050405020304" pitchFamily="18" charset="0"/>
              </a:rPr>
              <a:t>Экземпляры: всего 1 : ЧЗ (1).</a:t>
            </a:r>
          </a:p>
          <a:p>
            <a:pPr algn="just"/>
            <a:endParaRPr lang="ru-RU" dirty="0">
              <a:latin typeface="Times New Roman" panose="02020603050405020304" pitchFamily="18" charset="0"/>
              <a:cs typeface="Times New Roman" panose="02020603050405020304" pitchFamily="18" charset="0"/>
            </a:endParaRPr>
          </a:p>
          <a:p>
            <a:pPr algn="just"/>
            <a:r>
              <a:rPr lang="ru-RU" dirty="0">
                <a:latin typeface="Times New Roman" panose="02020603050405020304" pitchFamily="18" charset="0"/>
                <a:cs typeface="Times New Roman" panose="02020603050405020304" pitchFamily="18" charset="0"/>
              </a:rPr>
              <a:t>	</a:t>
            </a:r>
            <a:r>
              <a:rPr lang="ru-RU" sz="1600" dirty="0">
                <a:latin typeface="Times New Roman" panose="02020603050405020304" pitchFamily="18" charset="0"/>
                <a:cs typeface="Times New Roman" panose="02020603050405020304" pitchFamily="18" charset="0"/>
              </a:rPr>
              <a:t>Вся правда о величайшей трагедии и бессмертном подвиге города-героя в Великой Отечественной войне. «Ядовитое гнездо — Петербург должен исчезнуть с лица земли!» —заявил Гитлер в сентябре 1941 года, когда от линии фронта до Зимнего дворца и Петропавловской крепости оставалось всего 15 километров. Почему Вермахту удалось замкнуть кольцо блокады? По чьей вине второй по величине и значимости город СССР с населением более 2,5 миллионов человек, крупнейший культурный центр и важнейший порт страны оказался в полном окружении? Какой ценой отстояли Ленинград и почему провалились попытки советских войск прорвать блокаду уже осенью 41-го, что спасло бы миллионы жизней? Какова была роль Г. К. Жукова в ленинградской обороне и можно ли считать его "спасителем" города на Неве? Впервые восстанавливая подлинную историю грандиозной битвы за Ленинград по материалам не только отечественных, но и зарубежных архивов, эта книга отвечает на самые сложные, спорные и болезненные вопросы.</a:t>
            </a:r>
          </a:p>
          <a:p>
            <a:pPr indent="449580" algn="just"/>
            <a:endParaRPr lang="ru-RU" sz="1600" dirty="0">
              <a:latin typeface="Century Gothic"/>
            </a:endParaRPr>
          </a:p>
        </p:txBody>
      </p:sp>
      <p:pic>
        <p:nvPicPr>
          <p:cNvPr id="8" name="Picture 3">
            <a:extLst>
              <a:ext uri="{FF2B5EF4-FFF2-40B4-BE49-F238E27FC236}">
                <a16:creationId xmlns:a16="http://schemas.microsoft.com/office/drawing/2014/main" id="{AA7FAFEE-134E-1AF6-327E-112D0236232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rot="5400000">
            <a:off x="5901512" y="974512"/>
            <a:ext cx="285751" cy="114252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Рисунок 4">
            <a:extLst>
              <a:ext uri="{FF2B5EF4-FFF2-40B4-BE49-F238E27FC236}">
                <a16:creationId xmlns:a16="http://schemas.microsoft.com/office/drawing/2014/main" id="{8BB79BDE-7FB5-8594-5CC8-58C90D450AF3}"/>
              </a:ext>
            </a:extLst>
          </p:cNvPr>
          <p:cNvPicPr>
            <a:picLocks noChangeAspect="1"/>
          </p:cNvPicPr>
          <p:nvPr/>
        </p:nvPicPr>
        <p:blipFill>
          <a:blip r:embed="rId6"/>
          <a:stretch>
            <a:fillRect/>
          </a:stretch>
        </p:blipFill>
        <p:spPr>
          <a:xfrm>
            <a:off x="681157" y="690046"/>
            <a:ext cx="3691338" cy="5658136"/>
          </a:xfrm>
          <a:prstGeom prst="rect">
            <a:avLst/>
          </a:prstGeom>
        </p:spPr>
      </p:pic>
    </p:spTree>
    <p:custDataLst>
      <p:tags r:id="rId1"/>
    </p:custDataLst>
    <p:extLst>
      <p:ext uri="{BB962C8B-B14F-4D97-AF65-F5344CB8AC3E}">
        <p14:creationId xmlns:p14="http://schemas.microsoft.com/office/powerpoint/2010/main" val="32875338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000000"/>
            </a:gs>
            <a:gs pos="20000">
              <a:srgbClr val="000040"/>
            </a:gs>
            <a:gs pos="50000">
              <a:srgbClr val="400040"/>
            </a:gs>
            <a:gs pos="75000">
              <a:srgbClr val="002060"/>
            </a:gs>
            <a:gs pos="89999">
              <a:srgbClr val="0070C0"/>
            </a:gs>
            <a:gs pos="100000">
              <a:srgbClr val="002060"/>
            </a:gs>
          </a:gsLst>
          <a:lin ang="5400000" scaled="0"/>
          <a:tileRect/>
        </a:gradFill>
        <a:effectLst/>
      </p:bgPr>
    </p:bg>
    <p:spTree>
      <p:nvGrpSpPr>
        <p:cNvPr id="1" name="">
          <a:extLst>
            <a:ext uri="{FF2B5EF4-FFF2-40B4-BE49-F238E27FC236}">
              <a16:creationId xmlns:a16="http://schemas.microsoft.com/office/drawing/2014/main" id="{1CD26B2C-D9B3-0A4C-81A6-2E2B520391F3}"/>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9ECFF639-40B2-5982-81BA-1C9A718C872A}"/>
              </a:ext>
            </a:extLst>
          </p:cNvPr>
          <p:cNvSpPr txBox="1"/>
          <p:nvPr/>
        </p:nvSpPr>
        <p:spPr>
          <a:xfrm>
            <a:off x="6064138" y="246233"/>
            <a:ext cx="184730" cy="461665"/>
          </a:xfrm>
          <a:prstGeom prst="rect">
            <a:avLst/>
          </a:prstGeom>
          <a:noFill/>
        </p:spPr>
        <p:txBody>
          <a:bodyPr wrap="none" rtlCol="0">
            <a:spAutoFit/>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algn="ctr" defTabSz="1219170" fontAlgn="base">
              <a:spcBef>
                <a:spcPct val="0"/>
              </a:spcBef>
              <a:spcAft>
                <a:spcPct val="0"/>
              </a:spcAft>
            </a:pPr>
            <a:endParaRPr lang="ru-RU" sz="2400" b="1" dirty="0">
              <a:ln/>
              <a:solidFill>
                <a:srgbClr val="DCD084"/>
              </a:solidFill>
              <a:latin typeface="Arial Narrow" panose="020B0606020202030204" pitchFamily="34" charset="0"/>
            </a:endParaRPr>
          </a:p>
        </p:txBody>
      </p:sp>
      <p:pic>
        <p:nvPicPr>
          <p:cNvPr id="1026" name="Picture 2">
            <a:extLst>
              <a:ext uri="{FF2B5EF4-FFF2-40B4-BE49-F238E27FC236}">
                <a16:creationId xmlns:a16="http://schemas.microsoft.com/office/drawing/2014/main" id="{8CEB0EAB-47C8-BD98-00B4-A475AF7D00D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757023" y="11063"/>
            <a:ext cx="381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a:extLst>
              <a:ext uri="{FF2B5EF4-FFF2-40B4-BE49-F238E27FC236}">
                <a16:creationId xmlns:a16="http://schemas.microsoft.com/office/drawing/2014/main" id="{2BED1675-C8DE-5A0D-76E3-A58FA43CBA3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rot="5400000">
            <a:off x="6001131" y="-5569758"/>
            <a:ext cx="285751" cy="114252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Picture 2">
            <a:extLst>
              <a:ext uri="{FF2B5EF4-FFF2-40B4-BE49-F238E27FC236}">
                <a16:creationId xmlns:a16="http://schemas.microsoft.com/office/drawing/2014/main" id="{97C27F82-C334-8767-1331-D827594E3B0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371" y="11063"/>
            <a:ext cx="381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Номер слайда 2">
            <a:extLst>
              <a:ext uri="{FF2B5EF4-FFF2-40B4-BE49-F238E27FC236}">
                <a16:creationId xmlns:a16="http://schemas.microsoft.com/office/drawing/2014/main" id="{136F5F99-22C1-865C-04B8-52807B768D00}"/>
              </a:ext>
            </a:extLst>
          </p:cNvPr>
          <p:cNvSpPr>
            <a:spLocks noGrp="1"/>
          </p:cNvSpPr>
          <p:nvPr>
            <p:ph type="sldNum" sz="quarter" idx="12"/>
          </p:nvPr>
        </p:nvSpPr>
        <p:spPr>
          <a:xfrm>
            <a:off x="11141102" y="6225756"/>
            <a:ext cx="551167" cy="365125"/>
          </a:xfrm>
        </p:spPr>
        <p:txBody>
          <a:bodyPr/>
          <a:lstStyle/>
          <a:p>
            <a:pPr defTabSz="1219170">
              <a:defRPr/>
            </a:pPr>
            <a:fld id="{2753D50B-45A5-46C1-BFFC-61983D327198}" type="slidenum">
              <a:rPr lang="ru-RU" sz="933">
                <a:solidFill>
                  <a:prstClr val="white">
                    <a:lumMod val="75000"/>
                  </a:prstClr>
                </a:solidFill>
                <a:latin typeface="Century Gothic"/>
              </a:rPr>
              <a:pPr defTabSz="1219170">
                <a:defRPr/>
              </a:pPr>
              <a:t>13</a:t>
            </a:fld>
            <a:endParaRPr lang="ru-RU" sz="933" dirty="0">
              <a:solidFill>
                <a:prstClr val="white">
                  <a:lumMod val="75000"/>
                </a:prstClr>
              </a:solidFill>
              <a:latin typeface="Century Gothic"/>
            </a:endParaRPr>
          </a:p>
        </p:txBody>
      </p:sp>
      <p:sp>
        <p:nvSpPr>
          <p:cNvPr id="12" name="TextBox 11">
            <a:extLst>
              <a:ext uri="{FF2B5EF4-FFF2-40B4-BE49-F238E27FC236}">
                <a16:creationId xmlns:a16="http://schemas.microsoft.com/office/drawing/2014/main" id="{9AEDAC3A-EC63-1DD8-6D6B-00515EABF0B9}"/>
              </a:ext>
            </a:extLst>
          </p:cNvPr>
          <p:cNvSpPr txBox="1"/>
          <p:nvPr/>
        </p:nvSpPr>
        <p:spPr>
          <a:xfrm>
            <a:off x="4738255" y="656792"/>
            <a:ext cx="6954014" cy="3877985"/>
          </a:xfrm>
          <a:prstGeom prst="rect">
            <a:avLst/>
          </a:prstGeom>
          <a:noFill/>
        </p:spPr>
        <p:txBody>
          <a:bodyPr wrap="square">
            <a:spAutoFit/>
          </a:bodyPr>
          <a:lstStyle/>
          <a:p>
            <a:pPr algn="just"/>
            <a:r>
              <a:rPr lang="ru-RU" dirty="0">
                <a:latin typeface="Times New Roman" panose="02020603050405020304" pitchFamily="18" charset="0"/>
                <a:cs typeface="Times New Roman" panose="02020603050405020304" pitchFamily="18" charset="0"/>
              </a:rPr>
              <a:t>Оборона Ленинграда, 1941—1944 : воспоминания и дневники участников / Академия наук СССР, Институт истории, Ленинградское отделение ; ред.: В. М. Ковальчук, В. В. Петраш, А. М. Самсонов ; авт. пред. М. В. Захаров. — Ленинград : Наука, Ленинградское отделение, 1968. — 792 с. : карты, </a:t>
            </a:r>
            <a:r>
              <a:rPr lang="ru-RU" dirty="0" err="1">
                <a:latin typeface="Times New Roman" panose="02020603050405020304" pitchFamily="18" charset="0"/>
                <a:cs typeface="Times New Roman" panose="02020603050405020304" pitchFamily="18" charset="0"/>
              </a:rPr>
              <a:t>портр</a:t>
            </a:r>
            <a:r>
              <a:rPr lang="ru-RU" dirty="0">
                <a:latin typeface="Times New Roman" panose="02020603050405020304" pitchFamily="18" charset="0"/>
                <a:cs typeface="Times New Roman" panose="02020603050405020304" pitchFamily="18" charset="0"/>
              </a:rPr>
              <a:t>., фото. — (Вторая мировая война в исследованиях, воспоминаниях, документах). — </a:t>
            </a:r>
            <a:r>
              <a:rPr lang="ru-RU" dirty="0" err="1">
                <a:latin typeface="Times New Roman" panose="02020603050405020304" pitchFamily="18" charset="0"/>
                <a:cs typeface="Times New Roman" panose="02020603050405020304" pitchFamily="18" charset="0"/>
              </a:rPr>
              <a:t>Библиогр</a:t>
            </a:r>
            <a:r>
              <a:rPr lang="ru-RU" dirty="0">
                <a:latin typeface="Times New Roman" panose="02020603050405020304" pitchFamily="18" charset="0"/>
                <a:cs typeface="Times New Roman" panose="02020603050405020304" pitchFamily="18" charset="0"/>
              </a:rPr>
              <a:t>. в примеч.</a:t>
            </a:r>
          </a:p>
          <a:p>
            <a:pPr algn="just"/>
            <a:endParaRPr lang="ru-RU" dirty="0">
              <a:latin typeface="Times New Roman" panose="02020603050405020304" pitchFamily="18" charset="0"/>
              <a:cs typeface="Times New Roman" panose="02020603050405020304" pitchFamily="18" charset="0"/>
            </a:endParaRPr>
          </a:p>
          <a:p>
            <a:pPr algn="just"/>
            <a:r>
              <a:rPr lang="ru-RU" b="1" dirty="0">
                <a:latin typeface="Times New Roman" panose="02020603050405020304" pitchFamily="18" charset="0"/>
                <a:cs typeface="Times New Roman" panose="02020603050405020304" pitchFamily="18" charset="0"/>
              </a:rPr>
              <a:t>Экземпляры: всего 1 : ЧЗ (1).</a:t>
            </a:r>
          </a:p>
          <a:p>
            <a:pPr algn="just"/>
            <a:endParaRPr lang="ru-RU" dirty="0">
              <a:latin typeface="Times New Roman" panose="02020603050405020304" pitchFamily="18" charset="0"/>
              <a:cs typeface="Times New Roman" panose="02020603050405020304" pitchFamily="18" charset="0"/>
            </a:endParaRPr>
          </a:p>
          <a:p>
            <a:pPr algn="just"/>
            <a:r>
              <a:rPr lang="ru-RU" dirty="0">
                <a:latin typeface="Times New Roman" panose="02020603050405020304" pitchFamily="18" charset="0"/>
                <a:cs typeface="Times New Roman" panose="02020603050405020304" pitchFamily="18" charset="0"/>
              </a:rPr>
              <a:t>	</a:t>
            </a:r>
            <a:r>
              <a:rPr lang="ru-RU" sz="1600" dirty="0">
                <a:latin typeface="Times New Roman" panose="02020603050405020304" pitchFamily="18" charset="0"/>
                <a:cs typeface="Times New Roman" panose="02020603050405020304" pitchFamily="18" charset="0"/>
              </a:rPr>
              <a:t>В книге глубоко и всесторонне анализируются вопросы вооружённой защиты от врага. В то же время это летопись мужества людей в суровые дни блокады. Авторы — участники и очевидцы событий.</a:t>
            </a:r>
          </a:p>
          <a:p>
            <a:pPr indent="449580" algn="just"/>
            <a:endParaRPr lang="ru-RU" sz="1600" dirty="0">
              <a:latin typeface="Century Gothic"/>
            </a:endParaRPr>
          </a:p>
        </p:txBody>
      </p:sp>
      <p:pic>
        <p:nvPicPr>
          <p:cNvPr id="8" name="Picture 3">
            <a:extLst>
              <a:ext uri="{FF2B5EF4-FFF2-40B4-BE49-F238E27FC236}">
                <a16:creationId xmlns:a16="http://schemas.microsoft.com/office/drawing/2014/main" id="{B8A5358F-C4F0-9E9E-5A46-B84BD7B4F18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rot="5400000">
            <a:off x="5901512" y="974512"/>
            <a:ext cx="285751" cy="114252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Рисунок 4">
            <a:extLst>
              <a:ext uri="{FF2B5EF4-FFF2-40B4-BE49-F238E27FC236}">
                <a16:creationId xmlns:a16="http://schemas.microsoft.com/office/drawing/2014/main" id="{8C692951-EA6D-9C0F-54C7-AE8D00F7742E}"/>
              </a:ext>
            </a:extLst>
          </p:cNvPr>
          <p:cNvPicPr>
            <a:picLocks noChangeAspect="1"/>
          </p:cNvPicPr>
          <p:nvPr/>
        </p:nvPicPr>
        <p:blipFill>
          <a:blip r:embed="rId6"/>
          <a:stretch>
            <a:fillRect/>
          </a:stretch>
        </p:blipFill>
        <p:spPr>
          <a:xfrm>
            <a:off x="555983" y="625074"/>
            <a:ext cx="3777244" cy="5607851"/>
          </a:xfrm>
          <a:prstGeom prst="rect">
            <a:avLst/>
          </a:prstGeom>
        </p:spPr>
      </p:pic>
    </p:spTree>
    <p:custDataLst>
      <p:tags r:id="rId1"/>
    </p:custDataLst>
    <p:extLst>
      <p:ext uri="{BB962C8B-B14F-4D97-AF65-F5344CB8AC3E}">
        <p14:creationId xmlns:p14="http://schemas.microsoft.com/office/powerpoint/2010/main" val="402389742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000000"/>
            </a:gs>
            <a:gs pos="20000">
              <a:srgbClr val="000040"/>
            </a:gs>
            <a:gs pos="50000">
              <a:srgbClr val="400040"/>
            </a:gs>
            <a:gs pos="75000">
              <a:srgbClr val="002060"/>
            </a:gs>
            <a:gs pos="89999">
              <a:srgbClr val="0070C0"/>
            </a:gs>
            <a:gs pos="100000">
              <a:srgbClr val="002060"/>
            </a:gs>
          </a:gsLst>
          <a:lin ang="5400000" scaled="0"/>
          <a:tileRect/>
        </a:gradFill>
        <a:effectLst/>
      </p:bgPr>
    </p:bg>
    <p:spTree>
      <p:nvGrpSpPr>
        <p:cNvPr id="1" name="">
          <a:extLst>
            <a:ext uri="{FF2B5EF4-FFF2-40B4-BE49-F238E27FC236}">
              <a16:creationId xmlns:a16="http://schemas.microsoft.com/office/drawing/2014/main" id="{6FFC73D3-CF7E-FA77-37DD-6B92ED58A9E9}"/>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7D535B3C-C884-4336-338B-3BC5942ABF76}"/>
              </a:ext>
            </a:extLst>
          </p:cNvPr>
          <p:cNvSpPr txBox="1"/>
          <p:nvPr/>
        </p:nvSpPr>
        <p:spPr>
          <a:xfrm>
            <a:off x="6064138" y="246233"/>
            <a:ext cx="184730" cy="461665"/>
          </a:xfrm>
          <a:prstGeom prst="rect">
            <a:avLst/>
          </a:prstGeom>
          <a:noFill/>
        </p:spPr>
        <p:txBody>
          <a:bodyPr wrap="none" rtlCol="0">
            <a:spAutoFit/>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algn="ctr" defTabSz="1219170" fontAlgn="base">
              <a:spcBef>
                <a:spcPct val="0"/>
              </a:spcBef>
              <a:spcAft>
                <a:spcPct val="0"/>
              </a:spcAft>
            </a:pPr>
            <a:endParaRPr lang="ru-RU" sz="2400" b="1" dirty="0">
              <a:ln/>
              <a:solidFill>
                <a:srgbClr val="DCD084"/>
              </a:solidFill>
              <a:latin typeface="Arial Narrow" panose="020B0606020202030204" pitchFamily="34" charset="0"/>
            </a:endParaRPr>
          </a:p>
        </p:txBody>
      </p:sp>
      <p:pic>
        <p:nvPicPr>
          <p:cNvPr id="1026" name="Picture 2">
            <a:extLst>
              <a:ext uri="{FF2B5EF4-FFF2-40B4-BE49-F238E27FC236}">
                <a16:creationId xmlns:a16="http://schemas.microsoft.com/office/drawing/2014/main" id="{1DA4C27B-9E10-FB89-439F-E4669BED23F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757023" y="11063"/>
            <a:ext cx="381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a:extLst>
              <a:ext uri="{FF2B5EF4-FFF2-40B4-BE49-F238E27FC236}">
                <a16:creationId xmlns:a16="http://schemas.microsoft.com/office/drawing/2014/main" id="{0B692DA4-E37F-8F40-D42E-E309A66BDC5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rot="5400000">
            <a:off x="6001131" y="-5569758"/>
            <a:ext cx="285751" cy="114252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Picture 2">
            <a:extLst>
              <a:ext uri="{FF2B5EF4-FFF2-40B4-BE49-F238E27FC236}">
                <a16:creationId xmlns:a16="http://schemas.microsoft.com/office/drawing/2014/main" id="{A15AE898-0845-213F-F8C9-517BEEB9B78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371" y="11063"/>
            <a:ext cx="381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Номер слайда 2">
            <a:extLst>
              <a:ext uri="{FF2B5EF4-FFF2-40B4-BE49-F238E27FC236}">
                <a16:creationId xmlns:a16="http://schemas.microsoft.com/office/drawing/2014/main" id="{FB6A96DF-DF05-C2F7-A1F0-CB83B9094D45}"/>
              </a:ext>
            </a:extLst>
          </p:cNvPr>
          <p:cNvSpPr>
            <a:spLocks noGrp="1"/>
          </p:cNvSpPr>
          <p:nvPr>
            <p:ph type="sldNum" sz="quarter" idx="12"/>
          </p:nvPr>
        </p:nvSpPr>
        <p:spPr>
          <a:xfrm>
            <a:off x="11141102" y="6225756"/>
            <a:ext cx="551167" cy="365125"/>
          </a:xfrm>
        </p:spPr>
        <p:txBody>
          <a:bodyPr/>
          <a:lstStyle/>
          <a:p>
            <a:pPr defTabSz="1219170">
              <a:defRPr/>
            </a:pPr>
            <a:fld id="{2753D50B-45A5-46C1-BFFC-61983D327198}" type="slidenum">
              <a:rPr lang="ru-RU" sz="933">
                <a:solidFill>
                  <a:prstClr val="white">
                    <a:lumMod val="75000"/>
                  </a:prstClr>
                </a:solidFill>
                <a:latin typeface="Century Gothic"/>
              </a:rPr>
              <a:pPr defTabSz="1219170">
                <a:defRPr/>
              </a:pPr>
              <a:t>14</a:t>
            </a:fld>
            <a:endParaRPr lang="ru-RU" sz="933" dirty="0">
              <a:solidFill>
                <a:prstClr val="white">
                  <a:lumMod val="75000"/>
                </a:prstClr>
              </a:solidFill>
              <a:latin typeface="Century Gothic"/>
            </a:endParaRPr>
          </a:p>
        </p:txBody>
      </p:sp>
      <p:sp>
        <p:nvSpPr>
          <p:cNvPr id="12" name="TextBox 11">
            <a:extLst>
              <a:ext uri="{FF2B5EF4-FFF2-40B4-BE49-F238E27FC236}">
                <a16:creationId xmlns:a16="http://schemas.microsoft.com/office/drawing/2014/main" id="{3FD6886C-237E-D3DC-6340-0FB4F4BE4833}"/>
              </a:ext>
            </a:extLst>
          </p:cNvPr>
          <p:cNvSpPr txBox="1"/>
          <p:nvPr/>
        </p:nvSpPr>
        <p:spPr>
          <a:xfrm>
            <a:off x="4586799" y="656792"/>
            <a:ext cx="7105470" cy="6247864"/>
          </a:xfrm>
          <a:prstGeom prst="rect">
            <a:avLst/>
          </a:prstGeom>
          <a:noFill/>
        </p:spPr>
        <p:txBody>
          <a:bodyPr wrap="square">
            <a:spAutoFit/>
          </a:bodyPr>
          <a:lstStyle/>
          <a:p>
            <a:pPr algn="just"/>
            <a:r>
              <a:rPr lang="ru-RU" sz="1700" dirty="0">
                <a:latin typeface="Times New Roman" panose="02020603050405020304" pitchFamily="18" charset="0"/>
                <a:cs typeface="Times New Roman" panose="02020603050405020304" pitchFamily="18" charset="0"/>
              </a:rPr>
              <a:t>Процесс исторической справедливости: обнародование правды о геноциде жителей блокадного Ленинграда : сборник материалов о работе органов прокуратуры г. Санкт-Петербурга при подготовке заявления в Санкт-Петербургский городской суд об установлении юридического факта — признании блокады Ленинграда военным преступлением, преступлением против человечности и геноцидом национальных и этнических групп, представлявших собой население СССР / Прокуратура Санкт-Петербурга ; [авторы текста: М. П. Куницкий, Н. О. Лебедев]. — Санкт-Петербург : Прокуратура Санкт-Петербурга : Аврора, 2024. — 95, [1] с. : ил. — ISBN 978-5-7300-0980-6.</a:t>
            </a:r>
          </a:p>
          <a:p>
            <a:pPr algn="just"/>
            <a:endParaRPr lang="ru-RU" sz="1700" dirty="0">
              <a:latin typeface="Times New Roman" panose="02020603050405020304" pitchFamily="18" charset="0"/>
              <a:cs typeface="Times New Roman" panose="02020603050405020304" pitchFamily="18" charset="0"/>
            </a:endParaRPr>
          </a:p>
          <a:p>
            <a:pPr algn="just"/>
            <a:r>
              <a:rPr lang="ru-RU" sz="1700" b="1" dirty="0">
                <a:latin typeface="Times New Roman" panose="02020603050405020304" pitchFamily="18" charset="0"/>
                <a:cs typeface="Times New Roman" panose="02020603050405020304" pitchFamily="18" charset="0"/>
              </a:rPr>
              <a:t>Экземпляры: всего 1 : ЧЗ (1).</a:t>
            </a:r>
          </a:p>
          <a:p>
            <a:pPr algn="just"/>
            <a:endParaRPr lang="ru-RU" dirty="0">
              <a:latin typeface="Times New Roman" panose="02020603050405020304" pitchFamily="18" charset="0"/>
              <a:cs typeface="Times New Roman" panose="02020603050405020304" pitchFamily="18" charset="0"/>
            </a:endParaRPr>
          </a:p>
          <a:p>
            <a:pPr algn="just"/>
            <a:r>
              <a:rPr lang="ru-RU" dirty="0">
                <a:latin typeface="Times New Roman" panose="02020603050405020304" pitchFamily="18" charset="0"/>
                <a:cs typeface="Times New Roman" panose="02020603050405020304" pitchFamily="18" charset="0"/>
              </a:rPr>
              <a:t>	</a:t>
            </a:r>
            <a:r>
              <a:rPr lang="ru-RU" sz="1600" dirty="0">
                <a:latin typeface="Times New Roman" panose="02020603050405020304" pitchFamily="18" charset="0"/>
                <a:cs typeface="Times New Roman" panose="02020603050405020304" pitchFamily="18" charset="0"/>
              </a:rPr>
              <a:t>Это издание посвящено работникам прокуратуры блокадного Ленинграда. В этом издании вниманию читателей предлагаются материалы и сведения, полученные в ходе кропотливой работы органов прокуратуры г. Санкт-Петербурга во взаимодействии с представителями органов исполнительной власти, архивных и музейных учреждений, научного сообщества, институтов гражданского общества, позволившие состояться историческому судебному решению о признании блокады Ленинграда оккупационными властями и войсками Германии и их пособниками преступлением против человечности и геноцидом национальных и этнических групп, представлявших собой население СССР, народов Советского Союза.</a:t>
            </a:r>
          </a:p>
          <a:p>
            <a:pPr indent="449580" algn="just"/>
            <a:endParaRPr lang="ru-RU" sz="1600" dirty="0">
              <a:latin typeface="Century Gothic"/>
            </a:endParaRPr>
          </a:p>
        </p:txBody>
      </p:sp>
      <p:pic>
        <p:nvPicPr>
          <p:cNvPr id="8" name="Picture 3">
            <a:extLst>
              <a:ext uri="{FF2B5EF4-FFF2-40B4-BE49-F238E27FC236}">
                <a16:creationId xmlns:a16="http://schemas.microsoft.com/office/drawing/2014/main" id="{7F35A80C-8037-D1C0-FCEB-3605AF0FA4F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rot="5400000">
            <a:off x="5901512" y="974512"/>
            <a:ext cx="285751" cy="114252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Рисунок 4">
            <a:extLst>
              <a:ext uri="{FF2B5EF4-FFF2-40B4-BE49-F238E27FC236}">
                <a16:creationId xmlns:a16="http://schemas.microsoft.com/office/drawing/2014/main" id="{54A08D5D-F1B8-1DC5-14D4-D64538D79E4F}"/>
              </a:ext>
            </a:extLst>
          </p:cNvPr>
          <p:cNvPicPr>
            <a:picLocks noChangeAspect="1"/>
          </p:cNvPicPr>
          <p:nvPr/>
        </p:nvPicPr>
        <p:blipFill>
          <a:blip r:embed="rId6"/>
          <a:stretch>
            <a:fillRect/>
          </a:stretch>
        </p:blipFill>
        <p:spPr>
          <a:xfrm>
            <a:off x="620737" y="656792"/>
            <a:ext cx="3776696" cy="5704811"/>
          </a:xfrm>
          <a:prstGeom prst="rect">
            <a:avLst/>
          </a:prstGeom>
        </p:spPr>
      </p:pic>
    </p:spTree>
    <p:custDataLst>
      <p:tags r:id="rId1"/>
    </p:custDataLst>
    <p:extLst>
      <p:ext uri="{BB962C8B-B14F-4D97-AF65-F5344CB8AC3E}">
        <p14:creationId xmlns:p14="http://schemas.microsoft.com/office/powerpoint/2010/main" val="31716168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000000"/>
            </a:gs>
            <a:gs pos="20000">
              <a:srgbClr val="000040"/>
            </a:gs>
            <a:gs pos="50000">
              <a:srgbClr val="400040"/>
            </a:gs>
            <a:gs pos="75000">
              <a:srgbClr val="002060"/>
            </a:gs>
            <a:gs pos="89999">
              <a:srgbClr val="0070C0"/>
            </a:gs>
            <a:gs pos="100000">
              <a:srgbClr val="002060"/>
            </a:gs>
          </a:gsLst>
          <a:lin ang="5400000" scaled="0"/>
          <a:tileRect/>
        </a:gradFill>
        <a:effectLst/>
      </p:bgPr>
    </p:bg>
    <p:spTree>
      <p:nvGrpSpPr>
        <p:cNvPr id="1" name="">
          <a:extLst>
            <a:ext uri="{FF2B5EF4-FFF2-40B4-BE49-F238E27FC236}">
              <a16:creationId xmlns:a16="http://schemas.microsoft.com/office/drawing/2014/main" id="{1D0C302C-D02D-3D58-B0C1-2CBE03060D12}"/>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A31C5EA2-1927-E8A2-A50C-7C080F6070E6}"/>
              </a:ext>
            </a:extLst>
          </p:cNvPr>
          <p:cNvSpPr txBox="1"/>
          <p:nvPr/>
        </p:nvSpPr>
        <p:spPr>
          <a:xfrm>
            <a:off x="6064138" y="246233"/>
            <a:ext cx="184730" cy="461665"/>
          </a:xfrm>
          <a:prstGeom prst="rect">
            <a:avLst/>
          </a:prstGeom>
          <a:noFill/>
        </p:spPr>
        <p:txBody>
          <a:bodyPr wrap="none" rtlCol="0">
            <a:spAutoFit/>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algn="ctr" defTabSz="1219170" fontAlgn="base">
              <a:spcBef>
                <a:spcPct val="0"/>
              </a:spcBef>
              <a:spcAft>
                <a:spcPct val="0"/>
              </a:spcAft>
            </a:pPr>
            <a:endParaRPr lang="ru-RU" sz="2400" b="1" dirty="0">
              <a:ln/>
              <a:solidFill>
                <a:srgbClr val="DCD084"/>
              </a:solidFill>
              <a:latin typeface="Arial Narrow" panose="020B0606020202030204" pitchFamily="34" charset="0"/>
            </a:endParaRPr>
          </a:p>
        </p:txBody>
      </p:sp>
      <p:pic>
        <p:nvPicPr>
          <p:cNvPr id="1026" name="Picture 2">
            <a:extLst>
              <a:ext uri="{FF2B5EF4-FFF2-40B4-BE49-F238E27FC236}">
                <a16:creationId xmlns:a16="http://schemas.microsoft.com/office/drawing/2014/main" id="{765E92C9-23A2-5F3F-08C1-2487E924C65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757023" y="11063"/>
            <a:ext cx="381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a:extLst>
              <a:ext uri="{FF2B5EF4-FFF2-40B4-BE49-F238E27FC236}">
                <a16:creationId xmlns:a16="http://schemas.microsoft.com/office/drawing/2014/main" id="{68B21963-BDE4-1316-C280-5D8349133A3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rot="5400000">
            <a:off x="6001131" y="-5569758"/>
            <a:ext cx="285751" cy="114252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Picture 2">
            <a:extLst>
              <a:ext uri="{FF2B5EF4-FFF2-40B4-BE49-F238E27FC236}">
                <a16:creationId xmlns:a16="http://schemas.microsoft.com/office/drawing/2014/main" id="{15236781-622E-0CBE-3058-7C04E91021D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371" y="11063"/>
            <a:ext cx="381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Номер слайда 2">
            <a:extLst>
              <a:ext uri="{FF2B5EF4-FFF2-40B4-BE49-F238E27FC236}">
                <a16:creationId xmlns:a16="http://schemas.microsoft.com/office/drawing/2014/main" id="{0B6038C3-C8C2-7914-2331-C37027CB4BDE}"/>
              </a:ext>
            </a:extLst>
          </p:cNvPr>
          <p:cNvSpPr>
            <a:spLocks noGrp="1"/>
          </p:cNvSpPr>
          <p:nvPr>
            <p:ph type="sldNum" sz="quarter" idx="12"/>
          </p:nvPr>
        </p:nvSpPr>
        <p:spPr>
          <a:xfrm>
            <a:off x="11141102" y="6225756"/>
            <a:ext cx="551167" cy="365125"/>
          </a:xfrm>
        </p:spPr>
        <p:txBody>
          <a:bodyPr/>
          <a:lstStyle/>
          <a:p>
            <a:pPr defTabSz="1219170">
              <a:defRPr/>
            </a:pPr>
            <a:fld id="{2753D50B-45A5-46C1-BFFC-61983D327198}" type="slidenum">
              <a:rPr lang="ru-RU" sz="933">
                <a:solidFill>
                  <a:prstClr val="white">
                    <a:lumMod val="75000"/>
                  </a:prstClr>
                </a:solidFill>
                <a:latin typeface="Century Gothic"/>
              </a:rPr>
              <a:pPr defTabSz="1219170">
                <a:defRPr/>
              </a:pPr>
              <a:t>15</a:t>
            </a:fld>
            <a:endParaRPr lang="ru-RU" sz="933" dirty="0">
              <a:solidFill>
                <a:prstClr val="white">
                  <a:lumMod val="75000"/>
                </a:prstClr>
              </a:solidFill>
              <a:latin typeface="Century Gothic"/>
            </a:endParaRPr>
          </a:p>
        </p:txBody>
      </p:sp>
      <p:sp>
        <p:nvSpPr>
          <p:cNvPr id="12" name="TextBox 11">
            <a:extLst>
              <a:ext uri="{FF2B5EF4-FFF2-40B4-BE49-F238E27FC236}">
                <a16:creationId xmlns:a16="http://schemas.microsoft.com/office/drawing/2014/main" id="{E33E97F5-FCA8-0D19-7C82-F121DB95592C}"/>
              </a:ext>
            </a:extLst>
          </p:cNvPr>
          <p:cNvSpPr txBox="1"/>
          <p:nvPr/>
        </p:nvSpPr>
        <p:spPr>
          <a:xfrm>
            <a:off x="4738255" y="656792"/>
            <a:ext cx="6954014" cy="5293757"/>
          </a:xfrm>
          <a:prstGeom prst="rect">
            <a:avLst/>
          </a:prstGeom>
          <a:noFill/>
        </p:spPr>
        <p:txBody>
          <a:bodyPr wrap="square">
            <a:spAutoFit/>
          </a:bodyPr>
          <a:lstStyle/>
          <a:p>
            <a:pPr algn="just"/>
            <a:r>
              <a:rPr lang="ru-RU" dirty="0">
                <a:latin typeface="Times New Roman" panose="02020603050405020304" pitchFamily="18" charset="0"/>
                <a:cs typeface="Times New Roman" panose="02020603050405020304" pitchFamily="18" charset="0"/>
              </a:rPr>
              <a:t>Родин, С. Ю. Геноцид народов Советского Союза - преступления без срока давности в материалах и документах судебного процесса в Ленинградской области / С. Ю. Родин, П. В. Игнатьев. — Санкт-Петербург : </a:t>
            </a:r>
            <a:r>
              <a:rPr lang="ru-RU" dirty="0" err="1">
                <a:latin typeface="Times New Roman" panose="02020603050405020304" pitchFamily="18" charset="0"/>
                <a:cs typeface="Times New Roman" panose="02020603050405020304" pitchFamily="18" charset="0"/>
              </a:rPr>
              <a:t>Астерион</a:t>
            </a:r>
            <a:r>
              <a:rPr lang="ru-RU" dirty="0">
                <a:latin typeface="Times New Roman" panose="02020603050405020304" pitchFamily="18" charset="0"/>
                <a:cs typeface="Times New Roman" panose="02020603050405020304" pitchFamily="18" charset="0"/>
              </a:rPr>
              <a:t>, 2024. — 159, [1] с. : фот. — </a:t>
            </a:r>
            <a:r>
              <a:rPr lang="ru-RU" dirty="0" err="1">
                <a:latin typeface="Times New Roman" panose="02020603050405020304" pitchFamily="18" charset="0"/>
                <a:cs typeface="Times New Roman" panose="02020603050405020304" pitchFamily="18" charset="0"/>
              </a:rPr>
              <a:t>Библиогр</a:t>
            </a:r>
            <a:r>
              <a:rPr lang="ru-RU" dirty="0">
                <a:latin typeface="Times New Roman" panose="02020603050405020304" pitchFamily="18" charset="0"/>
                <a:cs typeface="Times New Roman" panose="02020603050405020304" pitchFamily="18" charset="0"/>
              </a:rPr>
              <a:t>.: с. 156—158.  — ISBN 978-5-6050435-0-8.</a:t>
            </a:r>
          </a:p>
          <a:p>
            <a:pPr algn="just"/>
            <a:endParaRPr lang="ru-RU" dirty="0">
              <a:latin typeface="Times New Roman" panose="02020603050405020304" pitchFamily="18" charset="0"/>
              <a:cs typeface="Times New Roman" panose="02020603050405020304" pitchFamily="18" charset="0"/>
            </a:endParaRPr>
          </a:p>
          <a:p>
            <a:pPr algn="just"/>
            <a:r>
              <a:rPr lang="ru-RU" b="1" dirty="0">
                <a:latin typeface="Times New Roman" panose="02020603050405020304" pitchFamily="18" charset="0"/>
                <a:cs typeface="Times New Roman" panose="02020603050405020304" pitchFamily="18" charset="0"/>
              </a:rPr>
              <a:t>Экземпляры: всего 2 : ЧЗ (1), АБ (1).</a:t>
            </a:r>
          </a:p>
          <a:p>
            <a:pPr algn="just"/>
            <a:endParaRPr lang="ru-RU" dirty="0">
              <a:latin typeface="Times New Roman" panose="02020603050405020304" pitchFamily="18" charset="0"/>
              <a:cs typeface="Times New Roman" panose="02020603050405020304" pitchFamily="18" charset="0"/>
            </a:endParaRPr>
          </a:p>
          <a:p>
            <a:pPr algn="just"/>
            <a:r>
              <a:rPr lang="ru-RU" dirty="0">
                <a:latin typeface="Times New Roman" panose="02020603050405020304" pitchFamily="18" charset="0"/>
                <a:cs typeface="Times New Roman" panose="02020603050405020304" pitchFamily="18" charset="0"/>
              </a:rPr>
              <a:t>	</a:t>
            </a:r>
            <a:r>
              <a:rPr lang="ru-RU" sz="1600" dirty="0">
                <a:latin typeface="Times New Roman" panose="02020603050405020304" pitchFamily="18" charset="0"/>
                <a:cs typeface="Times New Roman" panose="02020603050405020304" pitchFamily="18" charset="0"/>
              </a:rPr>
              <a:t>Решением Ленинградского областного суда от 10 октября 2022 года удовлетворено заявление прокурора Ленинградской области о признании военными преступлениями, преступлениями против человечности и геноцидом советского народа установленных и вновь выявленных преступлений, совершенных немецко-фашистскими оккупантами в годы Великой Отечественной войны на территории Ленинградской области. В книге отражены особенности проведенных прокуратурой Ленинградской области проверочных мероприятий, предшествовавших судебному решению, исходя из требований современного законодательства и полученного опыта расследования подобного рода преступлений, спустя 80 лет с момента их совершения.</a:t>
            </a:r>
          </a:p>
          <a:p>
            <a:pPr indent="449580" algn="just"/>
            <a:endParaRPr lang="ru-RU" sz="1600" dirty="0">
              <a:latin typeface="Century Gothic"/>
            </a:endParaRPr>
          </a:p>
        </p:txBody>
      </p:sp>
      <p:pic>
        <p:nvPicPr>
          <p:cNvPr id="8" name="Picture 3">
            <a:extLst>
              <a:ext uri="{FF2B5EF4-FFF2-40B4-BE49-F238E27FC236}">
                <a16:creationId xmlns:a16="http://schemas.microsoft.com/office/drawing/2014/main" id="{EADE1A9F-27D1-F3AA-A71C-8483645879A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rot="5400000">
            <a:off x="5901512" y="974512"/>
            <a:ext cx="285751" cy="114252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Рисунок 4">
            <a:extLst>
              <a:ext uri="{FF2B5EF4-FFF2-40B4-BE49-F238E27FC236}">
                <a16:creationId xmlns:a16="http://schemas.microsoft.com/office/drawing/2014/main" id="{CA2DE6B4-F341-A590-060C-A213D1A7CB8E}"/>
              </a:ext>
            </a:extLst>
          </p:cNvPr>
          <p:cNvPicPr>
            <a:picLocks noChangeAspect="1"/>
          </p:cNvPicPr>
          <p:nvPr/>
        </p:nvPicPr>
        <p:blipFill>
          <a:blip r:embed="rId6"/>
          <a:stretch>
            <a:fillRect/>
          </a:stretch>
        </p:blipFill>
        <p:spPr>
          <a:xfrm>
            <a:off x="555983" y="707898"/>
            <a:ext cx="3877511" cy="5566288"/>
          </a:xfrm>
          <a:prstGeom prst="rect">
            <a:avLst/>
          </a:prstGeom>
        </p:spPr>
      </p:pic>
    </p:spTree>
    <p:custDataLst>
      <p:tags r:id="rId1"/>
    </p:custDataLst>
    <p:extLst>
      <p:ext uri="{BB962C8B-B14F-4D97-AF65-F5344CB8AC3E}">
        <p14:creationId xmlns:p14="http://schemas.microsoft.com/office/powerpoint/2010/main" val="375394089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000000"/>
            </a:gs>
            <a:gs pos="20000">
              <a:srgbClr val="000040"/>
            </a:gs>
            <a:gs pos="50000">
              <a:srgbClr val="400040"/>
            </a:gs>
            <a:gs pos="75000">
              <a:srgbClr val="002060"/>
            </a:gs>
            <a:gs pos="89999">
              <a:srgbClr val="0070C0"/>
            </a:gs>
            <a:gs pos="100000">
              <a:srgbClr val="002060"/>
            </a:gs>
          </a:gsLst>
          <a:lin ang="5400000" scaled="0"/>
          <a:tileRect/>
        </a:gradFill>
        <a:effectLst/>
      </p:bgPr>
    </p:bg>
    <p:spTree>
      <p:nvGrpSpPr>
        <p:cNvPr id="1" name="">
          <a:extLst>
            <a:ext uri="{FF2B5EF4-FFF2-40B4-BE49-F238E27FC236}">
              <a16:creationId xmlns:a16="http://schemas.microsoft.com/office/drawing/2014/main" id="{58C76569-8A22-D22F-85D1-32E654E0D87E}"/>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A30A2916-5AA1-86D4-18BC-CF5887FE320C}"/>
              </a:ext>
            </a:extLst>
          </p:cNvPr>
          <p:cNvSpPr txBox="1"/>
          <p:nvPr/>
        </p:nvSpPr>
        <p:spPr>
          <a:xfrm>
            <a:off x="6064138" y="246233"/>
            <a:ext cx="184730" cy="461665"/>
          </a:xfrm>
          <a:prstGeom prst="rect">
            <a:avLst/>
          </a:prstGeom>
          <a:noFill/>
        </p:spPr>
        <p:txBody>
          <a:bodyPr wrap="none" rtlCol="0">
            <a:spAutoFit/>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algn="ctr" defTabSz="1219170" fontAlgn="base">
              <a:spcBef>
                <a:spcPct val="0"/>
              </a:spcBef>
              <a:spcAft>
                <a:spcPct val="0"/>
              </a:spcAft>
            </a:pPr>
            <a:endParaRPr lang="ru-RU" sz="2400" b="1" dirty="0">
              <a:ln/>
              <a:solidFill>
                <a:srgbClr val="DCD084"/>
              </a:solidFill>
              <a:latin typeface="Arial Narrow" panose="020B0606020202030204" pitchFamily="34" charset="0"/>
            </a:endParaRPr>
          </a:p>
        </p:txBody>
      </p:sp>
      <p:pic>
        <p:nvPicPr>
          <p:cNvPr id="1026" name="Picture 2">
            <a:extLst>
              <a:ext uri="{FF2B5EF4-FFF2-40B4-BE49-F238E27FC236}">
                <a16:creationId xmlns:a16="http://schemas.microsoft.com/office/drawing/2014/main" id="{FA8AD76F-9355-C90D-E36B-10C1BB531FC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757023" y="11063"/>
            <a:ext cx="381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a:extLst>
              <a:ext uri="{FF2B5EF4-FFF2-40B4-BE49-F238E27FC236}">
                <a16:creationId xmlns:a16="http://schemas.microsoft.com/office/drawing/2014/main" id="{141D8485-5F90-3E74-EAC3-1ABCD7BE99F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rot="5400000">
            <a:off x="6001131" y="-5569758"/>
            <a:ext cx="285751" cy="114252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Picture 2">
            <a:extLst>
              <a:ext uri="{FF2B5EF4-FFF2-40B4-BE49-F238E27FC236}">
                <a16:creationId xmlns:a16="http://schemas.microsoft.com/office/drawing/2014/main" id="{F44B1D4D-E3AD-737B-E43E-448D7C60D91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371" y="11063"/>
            <a:ext cx="381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Номер слайда 2">
            <a:extLst>
              <a:ext uri="{FF2B5EF4-FFF2-40B4-BE49-F238E27FC236}">
                <a16:creationId xmlns:a16="http://schemas.microsoft.com/office/drawing/2014/main" id="{5810A597-B8C5-8540-79F4-2580CE9A02FE}"/>
              </a:ext>
            </a:extLst>
          </p:cNvPr>
          <p:cNvSpPr>
            <a:spLocks noGrp="1"/>
          </p:cNvSpPr>
          <p:nvPr>
            <p:ph type="sldNum" sz="quarter" idx="12"/>
          </p:nvPr>
        </p:nvSpPr>
        <p:spPr>
          <a:xfrm>
            <a:off x="11141102" y="6225756"/>
            <a:ext cx="551167" cy="365125"/>
          </a:xfrm>
        </p:spPr>
        <p:txBody>
          <a:bodyPr/>
          <a:lstStyle/>
          <a:p>
            <a:pPr defTabSz="1219170">
              <a:defRPr/>
            </a:pPr>
            <a:fld id="{2753D50B-45A5-46C1-BFFC-61983D327198}" type="slidenum">
              <a:rPr lang="ru-RU" sz="933">
                <a:solidFill>
                  <a:prstClr val="white">
                    <a:lumMod val="75000"/>
                  </a:prstClr>
                </a:solidFill>
                <a:latin typeface="Century Gothic"/>
              </a:rPr>
              <a:pPr defTabSz="1219170">
                <a:defRPr/>
              </a:pPr>
              <a:t>16</a:t>
            </a:fld>
            <a:endParaRPr lang="ru-RU" sz="933" dirty="0">
              <a:solidFill>
                <a:prstClr val="white">
                  <a:lumMod val="75000"/>
                </a:prstClr>
              </a:solidFill>
              <a:latin typeface="Century Gothic"/>
            </a:endParaRPr>
          </a:p>
        </p:txBody>
      </p:sp>
      <p:sp>
        <p:nvSpPr>
          <p:cNvPr id="12" name="TextBox 11">
            <a:extLst>
              <a:ext uri="{FF2B5EF4-FFF2-40B4-BE49-F238E27FC236}">
                <a16:creationId xmlns:a16="http://schemas.microsoft.com/office/drawing/2014/main" id="{416672B8-A9DD-18AD-9078-0E6E9D9180DD}"/>
              </a:ext>
            </a:extLst>
          </p:cNvPr>
          <p:cNvSpPr txBox="1"/>
          <p:nvPr/>
        </p:nvSpPr>
        <p:spPr>
          <a:xfrm>
            <a:off x="4738255" y="656792"/>
            <a:ext cx="6954014" cy="2523768"/>
          </a:xfrm>
          <a:prstGeom prst="rect">
            <a:avLst/>
          </a:prstGeom>
          <a:noFill/>
        </p:spPr>
        <p:txBody>
          <a:bodyPr wrap="square">
            <a:spAutoFit/>
          </a:bodyPr>
          <a:lstStyle/>
          <a:p>
            <a:pPr algn="just"/>
            <a:r>
              <a:rPr lang="ru-RU" dirty="0" err="1">
                <a:latin typeface="Times New Roman" panose="02020603050405020304" pitchFamily="18" charset="0"/>
                <a:cs typeface="Times New Roman" panose="02020603050405020304" pitchFamily="18" charset="0"/>
              </a:rPr>
              <a:t>Сульдин</a:t>
            </a:r>
            <a:r>
              <a:rPr lang="ru-RU" dirty="0">
                <a:latin typeface="Times New Roman" panose="02020603050405020304" pitchFamily="18" charset="0"/>
                <a:cs typeface="Times New Roman" panose="02020603050405020304" pitchFamily="18" charset="0"/>
              </a:rPr>
              <a:t>, А. В. Блокада Ленинграда. Полная хроника — 875 дней и ночей / А. В. </a:t>
            </a:r>
            <a:r>
              <a:rPr lang="ru-RU" dirty="0" err="1">
                <a:latin typeface="Times New Roman" panose="02020603050405020304" pitchFamily="18" charset="0"/>
                <a:cs typeface="Times New Roman" panose="02020603050405020304" pitchFamily="18" charset="0"/>
              </a:rPr>
              <a:t>Сульдин</a:t>
            </a:r>
            <a:r>
              <a:rPr lang="ru-RU" dirty="0">
                <a:latin typeface="Times New Roman" panose="02020603050405020304" pitchFamily="18" charset="0"/>
                <a:cs typeface="Times New Roman" panose="02020603050405020304" pitchFamily="18" charset="0"/>
              </a:rPr>
              <a:t>. — Москва : АСТ, [2016]. — 191 с. : ил. — (Хроники России). — ISBN 978-5-17-094954-0.</a:t>
            </a:r>
          </a:p>
          <a:p>
            <a:pPr algn="just"/>
            <a:endParaRPr lang="ru-RU" dirty="0">
              <a:latin typeface="Times New Roman" panose="02020603050405020304" pitchFamily="18" charset="0"/>
              <a:cs typeface="Times New Roman" panose="02020603050405020304" pitchFamily="18" charset="0"/>
            </a:endParaRPr>
          </a:p>
          <a:p>
            <a:pPr algn="just"/>
            <a:r>
              <a:rPr lang="ru-RU" b="1" dirty="0">
                <a:latin typeface="Times New Roman" panose="02020603050405020304" pitchFamily="18" charset="0"/>
                <a:cs typeface="Times New Roman" panose="02020603050405020304" pitchFamily="18" charset="0"/>
              </a:rPr>
              <a:t>Экземпляры: всего 2 : ЧЗ (1), ОБЩ (1).</a:t>
            </a:r>
          </a:p>
          <a:p>
            <a:pPr algn="just"/>
            <a:endParaRPr lang="ru-RU" dirty="0">
              <a:latin typeface="Times New Roman" panose="02020603050405020304" pitchFamily="18" charset="0"/>
              <a:cs typeface="Times New Roman" panose="02020603050405020304" pitchFamily="18" charset="0"/>
            </a:endParaRPr>
          </a:p>
          <a:p>
            <a:pPr algn="just"/>
            <a:r>
              <a:rPr lang="ru-RU" sz="1600" dirty="0">
                <a:latin typeface="Times New Roman" panose="02020603050405020304" pitchFamily="18" charset="0"/>
                <a:cs typeface="Times New Roman" panose="02020603050405020304" pitchFamily="18" charset="0"/>
              </a:rPr>
              <a:t>	Материал книги дан в фотографиях, дневниках, мемуарах, архивных материалах, воспоминаниях очевидцев, газетных сводках.</a:t>
            </a:r>
          </a:p>
          <a:p>
            <a:pPr indent="449580" algn="just"/>
            <a:endParaRPr lang="ru-RU" sz="1600" dirty="0">
              <a:latin typeface="Century Gothic"/>
            </a:endParaRPr>
          </a:p>
        </p:txBody>
      </p:sp>
      <p:pic>
        <p:nvPicPr>
          <p:cNvPr id="8" name="Picture 3">
            <a:extLst>
              <a:ext uri="{FF2B5EF4-FFF2-40B4-BE49-F238E27FC236}">
                <a16:creationId xmlns:a16="http://schemas.microsoft.com/office/drawing/2014/main" id="{D085551B-C05F-FC05-D41E-5451FF074D5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rot="5400000">
            <a:off x="5901512" y="974512"/>
            <a:ext cx="285751" cy="114252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Рисунок 4" descr="Изображение выглядит как текст, газета, плакат, Публикация&#10;&#10;Содержимое, созданное искусственным интеллектом, может быть неверным.">
            <a:extLst>
              <a:ext uri="{FF2B5EF4-FFF2-40B4-BE49-F238E27FC236}">
                <a16:creationId xmlns:a16="http://schemas.microsoft.com/office/drawing/2014/main" id="{18D12CF8-22CB-F424-75B3-640F690B2468}"/>
              </a:ext>
            </a:extLst>
          </p:cNvPr>
          <p:cNvPicPr>
            <a:picLocks noChangeAspect="1"/>
          </p:cNvPicPr>
          <p:nvPr/>
        </p:nvPicPr>
        <p:blipFill>
          <a:blip r:embed="rId6"/>
          <a:stretch>
            <a:fillRect/>
          </a:stretch>
        </p:blipFill>
        <p:spPr>
          <a:xfrm>
            <a:off x="622185" y="690279"/>
            <a:ext cx="3772707" cy="5774258"/>
          </a:xfrm>
          <a:prstGeom prst="rect">
            <a:avLst/>
          </a:prstGeom>
        </p:spPr>
      </p:pic>
    </p:spTree>
    <p:custDataLst>
      <p:tags r:id="rId1"/>
    </p:custDataLst>
    <p:extLst>
      <p:ext uri="{BB962C8B-B14F-4D97-AF65-F5344CB8AC3E}">
        <p14:creationId xmlns:p14="http://schemas.microsoft.com/office/powerpoint/2010/main" val="16931001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000000"/>
            </a:gs>
            <a:gs pos="20000">
              <a:srgbClr val="000040"/>
            </a:gs>
            <a:gs pos="50000">
              <a:srgbClr val="400040"/>
            </a:gs>
            <a:gs pos="75000">
              <a:srgbClr val="002060"/>
            </a:gs>
            <a:gs pos="89999">
              <a:srgbClr val="0070C0"/>
            </a:gs>
            <a:gs pos="100000">
              <a:srgbClr val="002060"/>
            </a:gs>
          </a:gsLst>
          <a:lin ang="5400000" scaled="0"/>
          <a:tileRect/>
        </a:gradFill>
        <a:effectLst/>
      </p:bgPr>
    </p:bg>
    <p:spTree>
      <p:nvGrpSpPr>
        <p:cNvPr id="1" name="">
          <a:extLst>
            <a:ext uri="{FF2B5EF4-FFF2-40B4-BE49-F238E27FC236}">
              <a16:creationId xmlns:a16="http://schemas.microsoft.com/office/drawing/2014/main" id="{F6775CC4-08CA-9824-E32F-632343798F9D}"/>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783C133C-3DEC-38A7-E271-55453EEAB20D}"/>
              </a:ext>
            </a:extLst>
          </p:cNvPr>
          <p:cNvSpPr txBox="1"/>
          <p:nvPr/>
        </p:nvSpPr>
        <p:spPr>
          <a:xfrm>
            <a:off x="6064138" y="246233"/>
            <a:ext cx="184730" cy="461665"/>
          </a:xfrm>
          <a:prstGeom prst="rect">
            <a:avLst/>
          </a:prstGeom>
          <a:noFill/>
        </p:spPr>
        <p:txBody>
          <a:bodyPr wrap="none" rtlCol="0">
            <a:spAutoFit/>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algn="ctr" defTabSz="1219170" fontAlgn="base">
              <a:spcBef>
                <a:spcPct val="0"/>
              </a:spcBef>
              <a:spcAft>
                <a:spcPct val="0"/>
              </a:spcAft>
            </a:pPr>
            <a:endParaRPr lang="ru-RU" sz="2400" b="1" dirty="0">
              <a:ln/>
              <a:solidFill>
                <a:srgbClr val="DCD084"/>
              </a:solidFill>
              <a:latin typeface="Arial Narrow" panose="020B0606020202030204" pitchFamily="34" charset="0"/>
            </a:endParaRPr>
          </a:p>
        </p:txBody>
      </p:sp>
      <p:pic>
        <p:nvPicPr>
          <p:cNvPr id="1026" name="Picture 2">
            <a:extLst>
              <a:ext uri="{FF2B5EF4-FFF2-40B4-BE49-F238E27FC236}">
                <a16:creationId xmlns:a16="http://schemas.microsoft.com/office/drawing/2014/main" id="{CCBC2426-A672-0CCA-48F2-2F7DBD5C36F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757023" y="11063"/>
            <a:ext cx="381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a:extLst>
              <a:ext uri="{FF2B5EF4-FFF2-40B4-BE49-F238E27FC236}">
                <a16:creationId xmlns:a16="http://schemas.microsoft.com/office/drawing/2014/main" id="{022C7A23-B973-9E7B-F656-3230C665B55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rot="5400000">
            <a:off x="6001131" y="-5569758"/>
            <a:ext cx="285751" cy="114252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Picture 2">
            <a:extLst>
              <a:ext uri="{FF2B5EF4-FFF2-40B4-BE49-F238E27FC236}">
                <a16:creationId xmlns:a16="http://schemas.microsoft.com/office/drawing/2014/main" id="{8E2FDE6F-854F-7AAD-9C71-93A06E5A6C7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371" y="11063"/>
            <a:ext cx="381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Номер слайда 2">
            <a:extLst>
              <a:ext uri="{FF2B5EF4-FFF2-40B4-BE49-F238E27FC236}">
                <a16:creationId xmlns:a16="http://schemas.microsoft.com/office/drawing/2014/main" id="{25E7424D-8174-61EE-5023-5E8B35356FE2}"/>
              </a:ext>
            </a:extLst>
          </p:cNvPr>
          <p:cNvSpPr>
            <a:spLocks noGrp="1"/>
          </p:cNvSpPr>
          <p:nvPr>
            <p:ph type="sldNum" sz="quarter" idx="12"/>
          </p:nvPr>
        </p:nvSpPr>
        <p:spPr>
          <a:xfrm>
            <a:off x="11141102" y="6225756"/>
            <a:ext cx="551167" cy="365125"/>
          </a:xfrm>
        </p:spPr>
        <p:txBody>
          <a:bodyPr/>
          <a:lstStyle/>
          <a:p>
            <a:pPr defTabSz="1219170">
              <a:defRPr/>
            </a:pPr>
            <a:fld id="{2753D50B-45A5-46C1-BFFC-61983D327198}" type="slidenum">
              <a:rPr lang="ru-RU" sz="933">
                <a:solidFill>
                  <a:prstClr val="white">
                    <a:lumMod val="75000"/>
                  </a:prstClr>
                </a:solidFill>
                <a:latin typeface="Century Gothic"/>
              </a:rPr>
              <a:pPr defTabSz="1219170">
                <a:defRPr/>
              </a:pPr>
              <a:t>17</a:t>
            </a:fld>
            <a:endParaRPr lang="ru-RU" sz="933" dirty="0">
              <a:solidFill>
                <a:prstClr val="white">
                  <a:lumMod val="75000"/>
                </a:prstClr>
              </a:solidFill>
              <a:latin typeface="Century Gothic"/>
            </a:endParaRPr>
          </a:p>
        </p:txBody>
      </p:sp>
      <p:sp>
        <p:nvSpPr>
          <p:cNvPr id="12" name="TextBox 11">
            <a:extLst>
              <a:ext uri="{FF2B5EF4-FFF2-40B4-BE49-F238E27FC236}">
                <a16:creationId xmlns:a16="http://schemas.microsoft.com/office/drawing/2014/main" id="{052E8989-72BA-F43A-B53C-A95307D22DD5}"/>
              </a:ext>
            </a:extLst>
          </p:cNvPr>
          <p:cNvSpPr txBox="1"/>
          <p:nvPr/>
        </p:nvSpPr>
        <p:spPr>
          <a:xfrm>
            <a:off x="4738255" y="656792"/>
            <a:ext cx="6954014" cy="4001095"/>
          </a:xfrm>
          <a:prstGeom prst="rect">
            <a:avLst/>
          </a:prstGeom>
          <a:noFill/>
        </p:spPr>
        <p:txBody>
          <a:bodyPr wrap="square">
            <a:spAutoFit/>
          </a:bodyPr>
          <a:lstStyle/>
          <a:p>
            <a:pPr algn="just"/>
            <a:r>
              <a:rPr lang="ru-RU" dirty="0">
                <a:latin typeface="Times New Roman" panose="02020603050405020304" pitchFamily="18" charset="0"/>
                <a:cs typeface="Times New Roman" panose="02020603050405020304" pitchFamily="18" charset="0"/>
              </a:rPr>
              <a:t>Фролов, М. И. Блокада. Битва за Ленинград. Мифы, легенды, реальность / М. И. Фролов. — Москва : АСТ, 2014. — 318 с. — </a:t>
            </a:r>
            <a:r>
              <a:rPr lang="ru-RU" dirty="0" err="1">
                <a:latin typeface="Times New Roman" panose="02020603050405020304" pitchFamily="18" charset="0"/>
                <a:cs typeface="Times New Roman" panose="02020603050405020304" pitchFamily="18" charset="0"/>
              </a:rPr>
              <a:t>Библиогр</a:t>
            </a:r>
            <a:r>
              <a:rPr lang="ru-RU" dirty="0">
                <a:latin typeface="Times New Roman" panose="02020603050405020304" pitchFamily="18" charset="0"/>
                <a:cs typeface="Times New Roman" panose="02020603050405020304" pitchFamily="18" charset="0"/>
              </a:rPr>
              <a:t>.: с. 303—317. — ISBN 978-5-17-087896-3.</a:t>
            </a:r>
          </a:p>
          <a:p>
            <a:pPr algn="just"/>
            <a:endParaRPr lang="ru-RU" b="1" dirty="0">
              <a:latin typeface="Times New Roman" panose="02020603050405020304" pitchFamily="18" charset="0"/>
              <a:cs typeface="Times New Roman" panose="02020603050405020304" pitchFamily="18" charset="0"/>
            </a:endParaRPr>
          </a:p>
          <a:p>
            <a:pPr algn="just"/>
            <a:r>
              <a:rPr lang="ru-RU" b="1" dirty="0">
                <a:latin typeface="Times New Roman" panose="02020603050405020304" pitchFamily="18" charset="0"/>
                <a:cs typeface="Times New Roman" panose="02020603050405020304" pitchFamily="18" charset="0"/>
              </a:rPr>
              <a:t>Экземпляры: всего 2 : ЧЗ (1), АБ (1).</a:t>
            </a:r>
          </a:p>
          <a:p>
            <a:pPr algn="just"/>
            <a:endParaRPr lang="ru-RU" dirty="0">
              <a:latin typeface="Times New Roman" panose="02020603050405020304" pitchFamily="18" charset="0"/>
              <a:cs typeface="Times New Roman" panose="02020603050405020304" pitchFamily="18" charset="0"/>
            </a:endParaRPr>
          </a:p>
          <a:p>
            <a:pPr algn="just"/>
            <a:r>
              <a:rPr lang="ru-RU" dirty="0">
                <a:latin typeface="Times New Roman" panose="02020603050405020304" pitchFamily="18" charset="0"/>
                <a:cs typeface="Times New Roman" panose="02020603050405020304" pitchFamily="18" charset="0"/>
              </a:rPr>
              <a:t>	</a:t>
            </a:r>
            <a:r>
              <a:rPr lang="ru-RU" sz="1600" dirty="0">
                <a:latin typeface="Times New Roman" panose="02020603050405020304" pitchFamily="18" charset="0"/>
                <a:cs typeface="Times New Roman" panose="02020603050405020304" pitchFamily="18" charset="0"/>
              </a:rPr>
              <a:t>Известный историк на базе огромного количества российских и немецких архивов и исследований, а также собственного военного опыта, воссоздал полную и яркую картину битвы за Ленинград и блокады Ленинграда со всей ее сложностью, многоплановостью и драматизмом. Новые подходы и нетрадиционные источники позволили автору уточнить число жертв блокады, в том числе погибших во время эвакуации. А также выявить долгосрочное воздействие блокады на здоровье переживших ее людей и их потомков.</a:t>
            </a:r>
          </a:p>
          <a:p>
            <a:pPr indent="449580" algn="just"/>
            <a:endParaRPr lang="ru-RU" sz="1600" dirty="0">
              <a:latin typeface="Century Gothic"/>
            </a:endParaRPr>
          </a:p>
        </p:txBody>
      </p:sp>
      <p:pic>
        <p:nvPicPr>
          <p:cNvPr id="8" name="Picture 3">
            <a:extLst>
              <a:ext uri="{FF2B5EF4-FFF2-40B4-BE49-F238E27FC236}">
                <a16:creationId xmlns:a16="http://schemas.microsoft.com/office/drawing/2014/main" id="{E235A28A-433E-E533-7F10-2F6A83E5804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rot="5400000">
            <a:off x="5901512" y="974512"/>
            <a:ext cx="285751" cy="114252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Рисунок 4">
            <a:extLst>
              <a:ext uri="{FF2B5EF4-FFF2-40B4-BE49-F238E27FC236}">
                <a16:creationId xmlns:a16="http://schemas.microsoft.com/office/drawing/2014/main" id="{9D269244-970F-DBFA-9F30-D1BED3F41614}"/>
              </a:ext>
            </a:extLst>
          </p:cNvPr>
          <p:cNvPicPr>
            <a:picLocks noChangeAspect="1"/>
          </p:cNvPicPr>
          <p:nvPr/>
        </p:nvPicPr>
        <p:blipFill>
          <a:blip r:embed="rId6"/>
          <a:stretch>
            <a:fillRect/>
          </a:stretch>
        </p:blipFill>
        <p:spPr>
          <a:xfrm>
            <a:off x="496125" y="477065"/>
            <a:ext cx="3832168" cy="5942603"/>
          </a:xfrm>
          <a:prstGeom prst="rect">
            <a:avLst/>
          </a:prstGeom>
        </p:spPr>
      </p:pic>
    </p:spTree>
    <p:custDataLst>
      <p:tags r:id="rId1"/>
    </p:custDataLst>
    <p:extLst>
      <p:ext uri="{BB962C8B-B14F-4D97-AF65-F5344CB8AC3E}">
        <p14:creationId xmlns:p14="http://schemas.microsoft.com/office/powerpoint/2010/main" val="567590874"/>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IMING" val="|16"/>
</p:tagLst>
</file>

<file path=ppt/tags/tag2.xml><?xml version="1.0" encoding="utf-8"?>
<p:tagLst xmlns:a="http://schemas.openxmlformats.org/drawingml/2006/main" xmlns:r="http://schemas.openxmlformats.org/officeDocument/2006/relationships" xmlns:p="http://schemas.openxmlformats.org/presentationml/2006/main">
  <p:tag name="TIMING" val="|16"/>
</p:tagLst>
</file>

<file path=ppt/tags/tag3.xml><?xml version="1.0" encoding="utf-8"?>
<p:tagLst xmlns:a="http://schemas.openxmlformats.org/drawingml/2006/main" xmlns:r="http://schemas.openxmlformats.org/officeDocument/2006/relationships" xmlns:p="http://schemas.openxmlformats.org/presentationml/2006/main">
  <p:tag name="TIMING" val="|16"/>
</p:tagLst>
</file>

<file path=ppt/tags/tag4.xml><?xml version="1.0" encoding="utf-8"?>
<p:tagLst xmlns:a="http://schemas.openxmlformats.org/drawingml/2006/main" xmlns:r="http://schemas.openxmlformats.org/officeDocument/2006/relationships" xmlns:p="http://schemas.openxmlformats.org/presentationml/2006/main">
  <p:tag name="TIMING" val="|16"/>
</p:tagLst>
</file>

<file path=ppt/tags/tag5.xml><?xml version="1.0" encoding="utf-8"?>
<p:tagLst xmlns:a="http://schemas.openxmlformats.org/drawingml/2006/main" xmlns:r="http://schemas.openxmlformats.org/officeDocument/2006/relationships" xmlns:p="http://schemas.openxmlformats.org/presentationml/2006/main">
  <p:tag name="TIMING" val="|16"/>
</p:tagLst>
</file>

<file path=ppt/tags/tag6.xml><?xml version="1.0" encoding="utf-8"?>
<p:tagLst xmlns:a="http://schemas.openxmlformats.org/drawingml/2006/main" xmlns:r="http://schemas.openxmlformats.org/officeDocument/2006/relationships" xmlns:p="http://schemas.openxmlformats.org/presentationml/2006/main">
  <p:tag name="TIMING" val="|16"/>
</p:tagLst>
</file>

<file path=ppt/tags/tag7.xml><?xml version="1.0" encoding="utf-8"?>
<p:tagLst xmlns:a="http://schemas.openxmlformats.org/drawingml/2006/main" xmlns:r="http://schemas.openxmlformats.org/officeDocument/2006/relationships" xmlns:p="http://schemas.openxmlformats.org/presentationml/2006/main">
  <p:tag name="TIMING" val="|16"/>
</p:tagLst>
</file>

<file path=ppt/tags/tag8.xml><?xml version="1.0" encoding="utf-8"?>
<p:tagLst xmlns:a="http://schemas.openxmlformats.org/drawingml/2006/main" xmlns:r="http://schemas.openxmlformats.org/officeDocument/2006/relationships" xmlns:p="http://schemas.openxmlformats.org/presentationml/2006/main">
  <p:tag name="TIMING" val="|16"/>
</p:tagLst>
</file>

<file path=ppt/tags/tag9.xml><?xml version="1.0" encoding="utf-8"?>
<p:tagLst xmlns:a="http://schemas.openxmlformats.org/drawingml/2006/main" xmlns:r="http://schemas.openxmlformats.org/officeDocument/2006/relationships" xmlns:p="http://schemas.openxmlformats.org/presentationml/2006/main">
  <p:tag name="TIMING" val="|16"/>
</p:tagLst>
</file>

<file path=ppt/tags/tag10.xml><?xml version="1.0" encoding="utf-8"?>
<p:tagLst xmlns:a="http://schemas.openxmlformats.org/drawingml/2006/main" xmlns:r="http://schemas.openxmlformats.org/officeDocument/2006/relationships" xmlns:p="http://schemas.openxmlformats.org/presentationml/2006/main">
  <p:tag name="TIMING" val="|16"/>
</p:tagLst>
</file>

<file path=ppt/tags/tag11.xml><?xml version="1.0" encoding="utf-8"?>
<p:tagLst xmlns:a="http://schemas.openxmlformats.org/drawingml/2006/main" xmlns:r="http://schemas.openxmlformats.org/officeDocument/2006/relationships" xmlns:p="http://schemas.openxmlformats.org/presentationml/2006/main">
  <p:tag name="TIMING" val="|16"/>
</p:tagLst>
</file>

<file path=ppt/tags/tag12.xml><?xml version="1.0" encoding="utf-8"?>
<p:tagLst xmlns:a="http://schemas.openxmlformats.org/drawingml/2006/main" xmlns:r="http://schemas.openxmlformats.org/officeDocument/2006/relationships" xmlns:p="http://schemas.openxmlformats.org/presentationml/2006/main">
  <p:tag name="TIMING" val="|16"/>
</p:tagLst>
</file>

<file path=ppt/tags/tag13.xml><?xml version="1.0" encoding="utf-8"?>
<p:tagLst xmlns:a="http://schemas.openxmlformats.org/drawingml/2006/main" xmlns:r="http://schemas.openxmlformats.org/officeDocument/2006/relationships" xmlns:p="http://schemas.openxmlformats.org/presentationml/2006/main">
  <p:tag name="TIMING" val="|16"/>
</p:tagLst>
</file>

<file path=ppt/tags/tag14.xml><?xml version="1.0" encoding="utf-8"?>
<p:tagLst xmlns:a="http://schemas.openxmlformats.org/drawingml/2006/main" xmlns:r="http://schemas.openxmlformats.org/officeDocument/2006/relationships" xmlns:p="http://schemas.openxmlformats.org/presentationml/2006/main">
  <p:tag name="TIMING" val="|16"/>
</p:tagLst>
</file>

<file path=ppt/tags/tag15.xml><?xml version="1.0" encoding="utf-8"?>
<p:tagLst xmlns:a="http://schemas.openxmlformats.org/drawingml/2006/main" xmlns:r="http://schemas.openxmlformats.org/officeDocument/2006/relationships" xmlns:p="http://schemas.openxmlformats.org/presentationml/2006/main">
  <p:tag name="TIMING" val="|16"/>
</p:tagLst>
</file>

<file path=ppt/tags/tag16.xml><?xml version="1.0" encoding="utf-8"?>
<p:tagLst xmlns:a="http://schemas.openxmlformats.org/drawingml/2006/main" xmlns:r="http://schemas.openxmlformats.org/officeDocument/2006/relationships" xmlns:p="http://schemas.openxmlformats.org/presentationml/2006/main">
  <p:tag name="TIMING" val="|16"/>
</p:tagLst>
</file>

<file path=ppt/tags/tag17.xml><?xml version="1.0" encoding="utf-8"?>
<p:tagLst xmlns:a="http://schemas.openxmlformats.org/drawingml/2006/main" xmlns:r="http://schemas.openxmlformats.org/officeDocument/2006/relationships" xmlns:p="http://schemas.openxmlformats.org/presentationml/2006/main">
  <p:tag name="TIMING" val="|16"/>
</p:tagLst>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Сетка">
  <a:themeElements>
    <a:clrScheme name="Сетка">
      <a:dk1>
        <a:sysClr val="windowText" lastClr="000000"/>
      </a:dk1>
      <a:lt1>
        <a:sysClr val="window" lastClr="FFFFFF"/>
      </a:lt1>
      <a:dk2>
        <a:srgbClr val="363D46"/>
      </a:dk2>
      <a:lt2>
        <a:srgbClr val="EBEBEB"/>
      </a:lt2>
      <a:accent1>
        <a:srgbClr val="6F6F6F"/>
      </a:accent1>
      <a:accent2>
        <a:srgbClr val="BFBFA5"/>
      </a:accent2>
      <a:accent3>
        <a:srgbClr val="DCD084"/>
      </a:accent3>
      <a:accent4>
        <a:srgbClr val="E7BF5F"/>
      </a:accent4>
      <a:accent5>
        <a:srgbClr val="E9A039"/>
      </a:accent5>
      <a:accent6>
        <a:srgbClr val="CF7133"/>
      </a:accent6>
      <a:hlink>
        <a:srgbClr val="F28943"/>
      </a:hlink>
      <a:folHlink>
        <a:srgbClr val="F1B76C"/>
      </a:folHlink>
    </a:clrScheme>
    <a:fontScheme name="Сетка">
      <a:majorFont>
        <a:latin typeface="Century Gothic"/>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Сетка">
      <a:fillStyleLst>
        <a:solidFill>
          <a:schemeClr val="phClr"/>
        </a:solidFill>
        <a:gradFill rotWithShape="1">
          <a:gsLst>
            <a:gs pos="0">
              <a:schemeClr val="phClr">
                <a:tint val="60000"/>
                <a:lumMod val="110000"/>
              </a:schemeClr>
            </a:gs>
            <a:gs pos="100000">
              <a:schemeClr val="phClr">
                <a:tint val="82000"/>
              </a:schemeClr>
            </a:gs>
          </a:gsLst>
          <a:lin ang="5400000" scaled="0"/>
        </a:gradFill>
        <a:gradFill rotWithShape="1">
          <a:gsLst>
            <a:gs pos="0">
              <a:schemeClr val="phClr">
                <a:tint val="96000"/>
                <a:lumMod val="104000"/>
              </a:schemeClr>
            </a:gs>
            <a:gs pos="100000">
              <a:schemeClr val="phClr">
                <a:shade val="84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innerShdw blurRad="50800" dist="25400" dir="13500000">
              <a:srgbClr val="000000">
                <a:alpha val="55000"/>
              </a:srgbClr>
            </a:innerShdw>
          </a:effectLst>
        </a:effectStyle>
        <a:effectStyle>
          <a:effectLst>
            <a:outerShdw blurRad="50800" dist="38100" dir="5400000" rotWithShape="0">
              <a:srgbClr val="000000">
                <a:alpha val="60000"/>
              </a:srgbClr>
            </a:outerShdw>
          </a:effectLst>
          <a:scene3d>
            <a:camera prst="orthographicFront">
              <a:rot lat="0" lon="0" rev="0"/>
            </a:camera>
            <a:lightRig rig="threePt" dir="tl"/>
          </a:scene3d>
          <a:sp3d>
            <a:bevelT w="25400" h="25400" prst="slope"/>
          </a:sp3d>
        </a:effectStyle>
      </a:effectStyleLst>
      <a:bgFillStyleLst>
        <a:solidFill>
          <a:schemeClr val="phClr"/>
        </a:solidFill>
        <a:gradFill rotWithShape="1">
          <a:gsLst>
            <a:gs pos="0">
              <a:schemeClr val="phClr">
                <a:tint val="90000"/>
                <a:lumMod val="110000"/>
              </a:schemeClr>
            </a:gs>
            <a:gs pos="100000">
              <a:schemeClr val="phClr">
                <a:shade val="64000"/>
                <a:lumMod val="98000"/>
              </a:schemeClr>
            </a:gs>
          </a:gsLst>
          <a:lin ang="5400000" scaled="0"/>
        </a:gradFill>
        <a:blipFill rotWithShape="1">
          <a:blip xmlns:r="http://schemas.openxmlformats.org/officeDocument/2006/relationships" r:embed="rId1">
            <a:duotone>
              <a:schemeClr val="phClr">
                <a:shade val="28000"/>
                <a:satMod val="94000"/>
                <a:lumMod val="20000"/>
              </a:schemeClr>
              <a:schemeClr val="phClr">
                <a:tint val="94000"/>
                <a:shade val="84000"/>
                <a:satMod val="148000"/>
                <a:lumMod val="114000"/>
              </a:schemeClr>
            </a:duotone>
          </a:blip>
          <a:stretch/>
        </a:blipFill>
      </a:bgFillStyleLst>
    </a:fmtScheme>
  </a:themeElements>
  <a:objectDefaults/>
  <a:extraClrSchemeLst/>
  <a:extLst>
    <a:ext uri="{05A4C25C-085E-4340-85A3-A5531E510DB2}">
      <thm15:themeFamily xmlns:thm15="http://schemas.microsoft.com/office/thememl/2012/main" name="Mesh" id="{789EC3FE-34FD-429C-9918-760025E6C145}" vid="{B8BE45C0-8141-4D58-8C71-A009BC26FBBB}"/>
    </a:ext>
  </a:extLst>
</a:theme>
</file>

<file path=ppt/theme/theme3.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529</TotalTime>
  <Words>2440</Words>
  <Application>Microsoft Office PowerPoint</Application>
  <PresentationFormat>Широкоэкранный</PresentationFormat>
  <Paragraphs>101</Paragraphs>
  <Slides>17</Slides>
  <Notes>17</Notes>
  <HiddenSlides>0</HiddenSlides>
  <MMClips>0</MMClips>
  <ScaleCrop>false</ScaleCrop>
  <HeadingPairs>
    <vt:vector size="6" baseType="variant">
      <vt:variant>
        <vt:lpstr>Использованные шрифты</vt:lpstr>
      </vt:variant>
      <vt:variant>
        <vt:i4>7</vt:i4>
      </vt:variant>
      <vt:variant>
        <vt:lpstr>Тема</vt:lpstr>
      </vt:variant>
      <vt:variant>
        <vt:i4>2</vt:i4>
      </vt:variant>
      <vt:variant>
        <vt:lpstr>Заголовки слайдов</vt:lpstr>
      </vt:variant>
      <vt:variant>
        <vt:i4>17</vt:i4>
      </vt:variant>
    </vt:vector>
  </HeadingPairs>
  <TitlesOfParts>
    <vt:vector size="26" baseType="lpstr">
      <vt:lpstr>Arial</vt:lpstr>
      <vt:lpstr>Arial Narrow</vt:lpstr>
      <vt:lpstr>Calibri</vt:lpstr>
      <vt:lpstr>Calibri Light</vt:lpstr>
      <vt:lpstr>Century Gothic</vt:lpstr>
      <vt:lpstr>Impact</vt:lpstr>
      <vt:lpstr>Times New Roman</vt:lpstr>
      <vt:lpstr>Тема Office</vt:lpstr>
      <vt:lpstr>1_Сетка</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416-p6</dc:creator>
  <cp:lastModifiedBy>a10</cp:lastModifiedBy>
  <cp:revision>114</cp:revision>
  <dcterms:created xsi:type="dcterms:W3CDTF">2025-02-12T07:05:26Z</dcterms:created>
  <dcterms:modified xsi:type="dcterms:W3CDTF">2026-01-16T07:02:48Z</dcterms:modified>
</cp:coreProperties>
</file>