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FB2-A854-4076-AB24-DCC0ED0FFCB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C400-2C60-4FC2-AC3C-19945D32B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1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DFB2-A854-4076-AB24-DCC0ED0FFCB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400-2C60-4FC2-AC3C-19945D32B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5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7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4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2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4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7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2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5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9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3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8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Denis</cp:lastModifiedBy>
  <cp:revision>1</cp:revision>
  <dcterms:created xsi:type="dcterms:W3CDTF">2025-02-28T07:08:54Z</dcterms:created>
  <dcterms:modified xsi:type="dcterms:W3CDTF">2025-02-28T07:08:54Z</dcterms:modified>
</cp:coreProperties>
</file>