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A7115-5F23-4DC1-A4DC-52074F7D5DC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4F70-2DA2-4DDB-92AD-80737B8A8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A7115-5F23-4DC1-A4DC-52074F7D5DC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4F70-2DA2-4DDB-92AD-80737B8A8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7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1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4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0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7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8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9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6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5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k402-5</dc:creator>
  <cp:lastModifiedBy>k402-5</cp:lastModifiedBy>
  <cp:revision>1</cp:revision>
  <dcterms:created xsi:type="dcterms:W3CDTF">2025-05-07T06:38:56Z</dcterms:created>
  <dcterms:modified xsi:type="dcterms:W3CDTF">2025-05-07T06:38:56Z</dcterms:modified>
</cp:coreProperties>
</file>