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0B85-D695-4BD0-A476-8E563E2CA20F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46D7-F96B-4782-A720-4214C9533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889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B0B85-D695-4BD0-A476-8E563E2CA20F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746D7-F96B-4782-A720-4214C9533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29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81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28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41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12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50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53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73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5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64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69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72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53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920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k402-5</dc:creator>
  <cp:lastModifiedBy>k402-5</cp:lastModifiedBy>
  <cp:revision>1</cp:revision>
  <dcterms:created xsi:type="dcterms:W3CDTF">2025-04-01T14:11:55Z</dcterms:created>
  <dcterms:modified xsi:type="dcterms:W3CDTF">2025-04-01T14:11:55Z</dcterms:modified>
</cp:coreProperties>
</file>