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F9D26E-B413-0F08-D45C-D2A6518B5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AF6BE10-8A00-2D18-3A68-FD8FB0EBE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E67E7-6896-41D9-BD08-6EFF998E31BD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5FA4E44-1F21-CE8B-00E6-5423AF3DB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17F9CD1-DE1B-F487-92C8-6B75ADB70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CD001-CF1A-4D94-9548-88297AF66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737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C4D2F7-7D18-9B50-6CF5-A49B84FF8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91A8B6-4975-EBCC-4065-E454EE2516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0A85A4-B915-6556-D3C3-B5FAF3F9FD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E67E7-6896-41D9-BD08-6EFF998E31BD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1DC9D9-7398-ED64-C7BE-A2463E0A9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BCABC1-3D20-D0A8-11DE-733A9D9CE8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CD001-CF1A-4D94-9548-88297AF66B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813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7ECBEFF-5B7A-8746-8ED9-A38A3A796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ru-RU" sz="6600">
                <a:latin typeface="Times New Roman" panose="02020603050405020304" pitchFamily="18" charset="0"/>
              </a:rPr>
            </a:br>
            <a:r>
              <a:rPr lang="ru-RU" sz="6600" b="1">
                <a:solidFill>
                  <a:srgbClr val="002060"/>
                </a:solidFill>
                <a:latin typeface="Times New Roman" panose="02020603050405020304" pitchFamily="18" charset="0"/>
              </a:rPr>
              <a:t>Виртуальная выставка новых поступлений</a:t>
            </a:r>
            <a:endParaRPr lang="ru-RU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5A19F8-928F-B09F-E713-F22BC09D4A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281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2103800-8080-4D9B-13E3-2BF2C118D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377683-1F78-0F2F-7B09-BDC090F219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812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AC144AE-6A2C-C039-A0E7-9502BFC9E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8CBA9D-36C7-F902-5FE4-14ADC62CB8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444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A6950F7-4AE3-F39F-62C7-62B4AB73E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598967-FFC9-E968-9238-FC15A1D43C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615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7D0B4BF-AEDE-64D6-8466-AB1BCC13F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F7354A-07A1-D415-522F-32141C59C0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372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7DB242D-97BF-2FA4-D6E2-D081C64A7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DCA7BC-0FCB-6FEB-2B1A-56C38E7D60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173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31F6950-0D66-C2B3-5D33-137E76B96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62569E-60E2-26F2-6912-84A38F86B3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157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3172E9D-D6FC-974F-06A3-E24C34B51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AF7A3D-5C94-EE41-B55D-E478EC5889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859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0942CB0-C18F-C3B5-E8B1-9C22C192F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399DC8-E7AF-DA09-7104-7685AC9E14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96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51064EC-CC76-E872-EE85-E13FB2D53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63FF25-BCC5-DD1B-8215-EF862A9999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39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70BE17A-4995-825B-BD7F-D77CC5E26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9A1166-4C4E-A6C9-42AA-0E914C7B7C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686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9CACE9F-88F6-2F2C-64AC-0FE5E439D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CAFA6F-C9A6-19CD-4937-24D581BED3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534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1E85373-DB95-A3F7-58A0-B7DE344AF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F3510E-0BCE-4015-9DE4-9ADBE30237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205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4EE7F9A-29D1-12F9-268C-9054C4019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12229E-98D9-3E7D-B86A-1FD04BF1C5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995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CC9CA5D-463B-7A57-55D0-E7703C84C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975969-A5B9-2B58-3C81-5B1F4F96E9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702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B39960A-6B8B-F9F0-5D44-69257D535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6BBC55-E1A2-6999-28C2-BF23EA6AE6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942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8E4B03E-B97D-9602-5883-9A809CA01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E3A720-52F4-00B5-E3CB-B03B185D55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3823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Широкоэкранный</PresentationFormat>
  <Paragraphs>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 Виртуальная выставка новых поступлений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k402-4</dc:creator>
  <cp:lastModifiedBy>k402-4</cp:lastModifiedBy>
  <cp:revision>1</cp:revision>
  <dcterms:created xsi:type="dcterms:W3CDTF">2026-05-22T07:28:11Z</dcterms:created>
  <dcterms:modified xsi:type="dcterms:W3CDTF">2026-05-22T07:28:11Z</dcterms:modified>
</cp:coreProperties>
</file>