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2BC3D-B166-8056-0D4C-E4A8C25B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B1EC8D-B567-8748-4BB6-966B583A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6ACA-E5A5-4381-8D4A-3C44537D39F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B616-F78A-10F1-8018-D5219DE9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AED01E-9F7C-5D91-AD5E-C020957D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AF40-60B0-4740-A750-9AA0ED0C6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33E4-8EFD-93AF-176D-F5E3D164D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5DFB2-4216-ABED-DC40-5815C91E2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77357-84B1-5FC5-9CE3-284E99797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6ACA-E5A5-4381-8D4A-3C44537D39F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D5D44-6131-C785-0052-C26FE07F3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C32A9-A213-550A-9AAF-38F3750C2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AF40-60B0-4740-A750-9AA0ED0C6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2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43C01A-D6CB-BB35-C8F1-05A85912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1709CA-F0D9-BB9A-0270-5CD0A444D0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0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DC2837-E2C9-DC03-EB14-4B31CBD2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8810C-88D8-9072-C5DA-E400A37B36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9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784C26-14C4-D41A-BE1C-B4EC353C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388DA3-7248-7EB0-5A39-6B0F33658A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4ECF84-3BEB-C49D-E67E-75E7204A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165539-F284-61FA-EF5C-4A1312B45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5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1214CB-6F23-A2ED-7489-667148F8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7A143-2032-F0B8-DCD6-ED21CF84E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1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62ED5D-868A-10DA-DFF6-FB4E127F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94A209-E8CA-3009-FD9B-E57C9BAF7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874154-9E11-09AB-EB39-E31582C9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06C832-863B-F4B7-5EF8-B4264FD5C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7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5EE2B8-0175-C6E2-F097-4E370E60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97F361-6897-3556-3704-BF2840D627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5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F52DB4D-B585-6598-E2F7-B448E7C8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A617A-5A5E-B1ED-0443-C16B82BDC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403B90-51EA-D6DA-91BE-4EFF2C96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F772DC-F342-A5BE-63AE-4D5BA549B3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2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BA9CBFB-9B5D-DEBE-1629-12852944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C6BE48-CCC4-C046-16AA-63E5F39CD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A0051B-B0C7-EFC2-9522-DAAF828E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1F70E1-D4E5-4769-6B9D-5E198173C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1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E5FEFD1-C13A-17C3-CF45-ADA37CAC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D835F-F916-CD3B-95ED-D9E9B93283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CB6CF2-EBE5-F4FE-BA90-BFACCC4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6909F0-41F9-9D8E-88F7-6191BA5F03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0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397314-BB23-AF36-B4A5-9E3368BA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D078B5-719C-F869-9B25-1FCAC513F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80BCF4-89E5-8C3A-C421-E95094FC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5DFC0F-5734-3AA8-BD40-B68971B937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8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5CB771-6003-33BC-2CBA-9D9DB779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52833A-F9CF-C2B2-949D-C22163B031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11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2025-11-19T10:42:00Z</dcterms:created>
  <dcterms:modified xsi:type="dcterms:W3CDTF">2025-11-19T10:42:00Z</dcterms:modified>
</cp:coreProperties>
</file>