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7F69D-483B-9104-487F-D11D979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56F00C-979E-FC28-2A2D-1BCBA8FE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13F-F987-4DA8-805A-0612B14F4B88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424CBF-4558-F188-6D8F-A0FFFD98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A703E-85F7-333D-8445-7C56A5B9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F928-0F05-441C-8ECA-59E08732B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7E70F-33FD-3098-5ADC-1063624B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BBD19-4A51-0076-61DE-D108425E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C9F46-C003-83CB-9419-DE90D81E8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513F-F987-4DA8-805A-0612B14F4B88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0C905-CE86-4DB0-E375-74592334E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7A008D-7734-F666-B6CA-8FF37C67D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F928-0F05-441C-8ECA-59E08732B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D00089-F52C-AD30-5747-38CF493E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7B1B9-4A23-6C69-C8C9-03D9C0913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383074-223A-2093-FC41-122D0CFB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4DE8E-B489-847C-0B46-E0D9A21A1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472244-3B01-0B0F-9A37-56B78617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8E777-0872-0CAF-2DD1-DF9EC2E5D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72C5DA-AE5B-6D0B-AA98-FA4199F8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26900-4D61-928E-A5DE-73228D199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00FD2E-EEF1-E6FC-95F7-90E5571C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09F3C-7FE3-E8FA-E5EA-AC42BCBE4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94AA5F-B2D3-D6F5-EFF4-D9A71DE3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85163-3A13-6463-E595-5F2BF8DF0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8526E9-9471-DEE8-C5C5-AC47546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A83EE-BA1F-356E-F9BA-718379384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55FC80-058A-B714-ED7F-434EC647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37807-5097-CF30-148B-B8B1BD338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5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0257DD-E347-F5EC-6FD5-06C2E17D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3D951-B016-C9C3-4D06-C2D6FC73D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3E4114-4473-2A82-DE0A-11C53109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6B602-E3BC-A30B-C3C7-3A9B68909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B6229D-93EB-4E31-16C1-F709F820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B9A750-5E07-3462-EF27-2C30C42B8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8F2015-730E-FCA3-B0B0-AC28C87B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00F5E-FB19-623F-720F-EB0F08F22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AC4E64-FC27-4DDC-BEA5-B6E8733C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92488-910E-15FD-CDBC-56D4A237A6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763C9C-4D48-5D6E-3AE2-BAA9197E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22AAD-0857-7B83-F70D-387869B17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2CA9AF-E8C7-67B9-DB32-8D3328F1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8B4FA-E2E6-1748-26F6-8279B3C4E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4F0BC6-086A-A424-9654-0078A257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2D94F-311D-A527-A36C-EF3E087D2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973A65-0081-65CB-D2A0-A55DA7F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50A38-DD46-FC1A-54F2-227E4BD2B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59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2025-10-22T06:37:08Z</dcterms:created>
  <dcterms:modified xsi:type="dcterms:W3CDTF">2025-10-22T06:37:08Z</dcterms:modified>
</cp:coreProperties>
</file>