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9CA29-F24B-FB3F-40A8-CE4ECF66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8DAE38-B22B-365D-152C-4E2623F8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6A30-1EF2-49F9-BAD0-F57A813B17B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FC019B-7E47-1610-EC3A-8D3F8613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EB1DDA-6A8E-E89E-92EC-6B064DDC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19E-BC2C-4828-A300-DB9AF0065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5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0574D-79F3-5399-AA76-82E83683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DD9812-B2B6-537D-71B3-C1B6443B7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D68B4-9542-2441-F64E-7D6E132B5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6A30-1EF2-49F9-BAD0-F57A813B17B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297972-D272-B6CD-0DBF-77C3BE12B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AC25E-4CF1-64CA-877D-75A40A7D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319E-BC2C-4828-A300-DB9AF0065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2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B043DE-37BA-0954-5E82-5F6CC1B5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E392B6-065C-6323-A6E6-097A490C5D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EDD107-0C70-BAA2-428E-5A9C78A0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3DE37-0E05-6A60-EFE7-36578C7A15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9A4F69-68D7-8066-31D4-4517209D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5C0630-96A2-192B-5275-4257D0297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6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DED51F-A50E-6005-5488-8CEDD023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960DE2-A03E-9C1C-430C-B29D181D3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9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6F33B0-93DF-A6B3-7C02-948BD462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8E881-1EBB-2EB0-8B8E-F8DB0EE9F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9D5779-90AE-A272-2A71-1343D963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76D4B-A5DD-60CC-D7F2-A588B3FE2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E642A1-12B6-30B8-3DEE-84F0BF67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945AD-4E64-22C9-DCB7-0F0737825F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CC2149-FEFD-9A38-6C28-178713CF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F72081-37DB-2332-7FB2-CDD895AC0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8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480F56-AA08-70BA-AE47-ECCA814C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B6D3F-D00A-CA08-9282-C22390278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0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D44B53-4EF1-BB99-8EE3-D8AD928E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289532-A18D-9392-B69F-EAB26ABDC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3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53F60B-FE01-C984-69E7-17ED4C6D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60DB47-159F-5DD8-A0E2-FE5F11F19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C3D9DC-0E48-A3EB-9C22-68BC41A8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85FD99-9A21-2BCA-87F9-959D5ACB7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F6C73E-488C-FAD4-1EED-936496AA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2284F-C84B-3790-88C6-F520AAB98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849372-191E-FB55-5363-70B4C3B7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562D50-0293-0CBD-1F00-E29CF94F5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0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DA4759-734E-B4DE-0E4A-EA26BC54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E83378-8564-60F1-0F21-F57E21D25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9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2026-03-10T15:42:34Z</dcterms:created>
  <dcterms:modified xsi:type="dcterms:W3CDTF">2026-03-10T15:42:34Z</dcterms:modified>
</cp:coreProperties>
</file>