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6E42C-B51B-57CF-DF2D-994B81E1E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67E86C-BF9C-19E2-B41A-22C3EFFBD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D92F-5A14-4DF0-8FE5-1597B4FC2AF9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A3BE7E-F0E7-49F1-19A2-8F3CBF23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058F83-8D73-A3F4-60AC-6C86099E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EB0F-C2A5-40A5-B66F-7751AF02A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2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80820-4B2D-56AF-B32E-A6D9D4346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4497D9-30DB-A2A1-BD62-B4723F0C6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22D80B-46C9-6B38-C55F-7CFCF043B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D92F-5A14-4DF0-8FE5-1597B4FC2AF9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161045-3E8C-F4AF-7F78-960E27A69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8A5B1D-3B5D-9218-05AC-46C96D42C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DEB0F-C2A5-40A5-B66F-7751AF02A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2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CA1EA0F-9B7D-7B7E-0D01-8A238DCD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6600">
                <a:latin typeface="Times New Roman" panose="02020603050405020304" pitchFamily="18" charset="0"/>
              </a:rPr>
            </a:br>
            <a:r>
              <a:rPr lang="ru-RU" sz="6600" b="1">
                <a:solidFill>
                  <a:srgbClr val="002060"/>
                </a:solidFill>
                <a:latin typeface="Times New Roman" panose="02020603050405020304" pitchFamily="18" charset="0"/>
              </a:rPr>
              <a:t>Виртуальная выставка новых поступлений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BDC2EC-72CF-5E9E-5067-8A14A4FDD8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18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A890651-0BF2-B683-F62A-8B9538F6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DBF78D-3E11-3F84-33AE-62B1757756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16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10AD957-988A-4D87-9CF3-4B249D4E8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F2831E-F43A-EF62-2277-8E30C2DBD6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90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D89A090-E8A1-B0D5-F64D-C7235EC4A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D60D6D-98D3-DF37-F90A-488C6FB299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24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30270DC-B3ED-0D5E-7773-A6604FBA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C5FE22-1335-9AC6-735A-EB77E0D179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6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889D20C-7A96-1908-2F6C-7DDDAC44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82DF8C-2BCC-4DC8-318C-C79CFEE4D5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79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A14D2AB-3049-9DC3-EB22-79206ADA2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3778F2-C6CD-E9EF-C429-1117080DF8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98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6A97032-F04E-F6ED-B623-8B6F24F3C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004F6E-C327-8047-55C9-F5ABE24D6A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27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559864A-E6B7-E83D-01CE-987141E3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88D463-D5F7-0C49-42FB-AE7A668470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18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45536CC-CCC3-E938-EA58-0564C4DA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F7AB83-CA15-5612-F933-4C3BE6FA74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9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0796973-4377-5212-E5A4-3FA8116E9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D52F01-B2A3-6404-5D23-C52DDD2BD7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9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A5D0BB4-E29A-1AA9-A077-E2462F9AC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70B7B2-DF8A-E482-3C57-4AD2F679D8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34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1310B8C-FA6D-72B7-BEBB-99C49CC9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25096C-74D6-0228-5898-12C5CDD0E5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58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450E1B1-6596-CE96-DD38-8E8540A4A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BA60B2-088A-1295-9EE1-B59457208A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8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1022622-217F-C007-C5E1-1F62B467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C9419B-D1BA-1ED5-1B21-EC3C5F6165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26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70C18A3-D6BB-00A8-EE6A-2752406D3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3F3787-562D-5D62-CA55-8ADA001EB2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27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5AE9C62-C504-779D-C5B9-3668453EA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73B5B6-8840-2345-0F49-7F502FDBB4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917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 Виртуальная выставка новых поступлений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2026-02-09T15:13:01Z</dcterms:created>
  <dcterms:modified xsi:type="dcterms:W3CDTF">2026-02-09T15:13:01Z</dcterms:modified>
</cp:coreProperties>
</file>