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838B6-3C48-0105-739D-0275A86B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E114E0-DB6C-5001-07BD-695AF9F8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006A-E09E-470F-8BE2-683DB0005BC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6E7BBF-EFCD-2218-5542-379D3034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B6CEEC-D520-646C-C0F2-B4A38028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05C-CC8A-4FDD-950A-C3B412035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AFB79-3686-458D-3EC3-2D0E0413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832F4-3C2F-1802-6301-599431907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2BF8B-0D13-C00C-FAB9-34300D9EE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006A-E09E-470F-8BE2-683DB0005BC7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D7B47-D4D7-A83A-B7D5-C3D24FEF7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7534B-D735-67B9-BC23-D3EDE6B57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605C-CC8A-4FDD-950A-C3B412035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01B82B-8F16-289E-9511-62F8B89C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E2A168-5645-A0E8-4B63-71C538661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8D0CCF-B383-7529-7A9F-A0E78B22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ECDB7-4931-7E8D-C35C-14D92D1E7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7EBB37-09B9-496E-A614-AD2F86ED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C59BE6-1F74-6DE9-98C3-A0D75D834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64012F-EBDC-9D8A-E092-487893C6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84772C-137A-3E99-2B57-06A9D6512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3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98EAA6-7A2A-9299-87E8-FC86D6D9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3EC55-59C0-CD6F-0297-23C2E3637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F46054-917F-A925-7C05-58B32B91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28368B-A943-D7DB-EA99-CF3A88E60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7B69AE-442C-777F-295B-1068033C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E901FE-14AA-DE8F-6D85-3A39793DD6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7BE585-A70C-2013-7762-E1E9FF3B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51D67-4F0C-A9F9-526C-867A76B40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E7CDF3-168E-4158-0C88-2597EA28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62493-F515-971E-BB6E-3B8FE0647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0BA74F-DE07-D00A-0806-327ED5D5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929E3-369F-F960-16D6-0459E3541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F232A6-15ED-C21F-B7BF-996863B3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6F3931-66AB-08D6-3598-6F9D49175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9EAF0B-213D-2D54-D6CB-1CAC073F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5A78AE-3C1E-D675-94A5-FBE1B63CB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8E1120-8C80-4079-F4AB-2301E3E0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6C4524-5EF6-FD3E-9AB0-F67583D97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EFA829-2487-DE0F-F749-A202FED7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167310-76D8-93D3-8DA4-5E180059B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7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CB6E3F-CE4F-BC6F-0E85-12EAE494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45703-4B92-0029-1647-6673701DE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970CB9-5D5F-685A-EDDB-FAB3442C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E72D8B-08B9-1A39-0E9A-3B60A3AC1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9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93F689-EC80-C062-F1A9-89B87FB2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05FB3-ECDA-EC1C-D78A-165B292F1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1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2025-11-05T06:42:06Z</dcterms:created>
  <dcterms:modified xsi:type="dcterms:W3CDTF">2025-11-05T06:42:06Z</dcterms:modified>
</cp:coreProperties>
</file>