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585D-7013-5F08-3C4C-1EFCBB6C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99CE58-EDE4-FA0D-6461-BD2030B1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144-9D18-4607-AF05-556AC8F0B99D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0FF4E4-060C-4017-8EFB-57D8FE41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6B8858-8C77-E5CF-15B7-006E20A8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5026-79B0-4C47-BC58-D4B13727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1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759FC-A087-0A1B-AC65-EE4B4EFC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E48D17-0A74-7BA3-30C3-F758F3121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68B326-D1D2-5625-4703-734F0B3F3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2144-9D18-4607-AF05-556AC8F0B99D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B26AA-5A3C-E4E6-5E35-F0293F4F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451E6-A5C6-A6EA-ED71-76089C23B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5026-79B0-4C47-BC58-D4B13727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0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C59229-9B5B-CC3F-EB55-D9198005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6AEC0-2B80-71F2-8F89-1D565135AF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FE1C27-C31E-76B5-6BFE-E2A660A4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98A945-5DFE-E60A-873E-9BF92215E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A9731D-4ED0-A403-DA13-8857C55C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B4D02-4D1E-E4A9-6555-AD403CA5B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2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DBD927-EC82-3553-5076-2C8D137B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27A296-A6C6-D4D4-730C-F6EDC0E12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1BB65D-9F0D-0533-D83A-5D53EAFD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13A155-3B70-1176-2813-19BBCBA8F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5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8F4A81-B948-F145-9F4A-82E987DA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00F5FF-853B-F2DE-9F6B-6031864FAF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3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71F7E3-35B2-4600-FF0D-37EC08EC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CB0F33-EDE6-5246-1DFB-A38EA11AC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7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AD1414-4805-9626-4EB0-350B1097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F4E95B-80FA-FB7C-3216-9DB8242B5B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1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87C3392-F3C0-960C-4F11-5C208B69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AC98F7-0CBC-C35A-F381-A66E81819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0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E4EE62-3AD7-9AF7-B3F9-D8099262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AC276-DAB5-6498-2707-AD9510108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A7ECBE-75CD-1861-AA70-065BA55A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A789E-7979-4CD2-8099-760D7C1C9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1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3A681C-1E90-4C6D-E12F-1B3DF6EB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0D1D46-7741-A89C-B7C2-2199B45DD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62E3D3-4C01-F1DF-A6E9-5CF245F8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ACACC-2900-1D71-B4A7-B809AAE97C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DACC16-EAA0-EB6C-1885-C31695D3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CE5372-FA50-F962-4F7B-834A1D539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4A014F-65B0-7C58-9155-B39567E4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022C80-D107-2F5A-C38A-E93DFD65F8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2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D36684-D43F-3AB6-BDB3-CF09FB0D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3B7B34-D594-A64E-2125-A021A2D65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EEB40C-C49B-3C87-5725-207127A8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B65C45-7B71-8655-6A92-8586045E2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50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2025-12-03T11:37:18Z</dcterms:created>
  <dcterms:modified xsi:type="dcterms:W3CDTF">2025-12-03T11:37:18Z</dcterms:modified>
</cp:coreProperties>
</file>