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7A77D-8B7E-0406-3263-18B3E6CF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6899B9-DEC3-75FA-310F-9E5905AA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1B683-BE01-4978-94F0-82C086E5F67C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38C01-72F1-4053-05F1-E27305DD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971C31-F255-122F-4695-7F068613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43BA-9230-4C8F-BAFA-38E2B222A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66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6870F5-D28A-30F0-085C-9679BC39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3A227-71CD-BAF5-0F27-932E79353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94D7E8-9D46-47FB-BAA5-CAD41DD57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B683-BE01-4978-94F0-82C086E5F67C}" type="datetimeFigureOut">
              <a:rPr lang="ru-RU" smtClean="0"/>
              <a:t>03.10.2025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01987-397D-BB5F-53AB-F3A5DFB82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970F5-6152-A861-B2F5-1CAD694E3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143BA-9230-4C8F-BAFA-38E2B222A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6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ED241E-3EBE-F5C8-848D-E667ED78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ru-RU" sz="6600">
                <a:latin typeface="Times New Roman" panose="02020603050405020304" pitchFamily="18" charset="0"/>
              </a:rPr>
            </a:br>
            <a:r>
              <a:rPr lang="ru-RU" sz="6600" b="1">
                <a:solidFill>
                  <a:srgbClr val="002060"/>
                </a:solidFill>
                <a:latin typeface="Times New Roman" panose="02020603050405020304" pitchFamily="18" charset="0"/>
              </a:rPr>
              <a:t>Виртуальная выставка новых поступлений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57D678-2580-9110-8B31-5E7C00B35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7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BA1EF7-C688-496B-140D-04BEB657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79554-25AD-FF0E-77CA-70B6F6A84C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21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27B8FB-CFDE-A97C-AABC-ED2C9D74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95EF6D-EAE7-7246-19BE-876665ED3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45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19CEF7-F782-E582-DAC6-174038C3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8B7089-1C50-BD4C-C26F-DC642A3DF9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E08537-F5B4-4B0C-9704-AB87E0C7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B181C6-152A-3620-03F7-33017D30C9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8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EFC974-B617-5B83-1D56-EFC412F9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43222-684E-16DE-8460-EAD84626C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8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1B65FA-A7DB-F55E-C3C7-5A59E8BB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BB822-72D7-3F6D-3F96-B248CB05A3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78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11F60F-33B9-7986-225F-4FA9B0C8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91E0B4-1BF6-6DE9-9647-21726F193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9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8C8BCC-1407-7851-C4E5-140B6914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0DAC5-A662-BD8C-0DE9-CDA8A203C1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5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DEF39C9-05A8-4DCC-91E5-8BF02A46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4A586D-D769-56E0-1746-13BE8B259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348C2EF-BDD0-A690-0A40-7F3D0F0B3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1B3FC8-7FD1-8B6F-D383-6D2919A97A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1B23F7-6F81-CE80-5D80-70CBF651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A3C861-0D69-EFA3-1C0B-FCC4566B0A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65D2C2-C2AC-6B62-4AD2-FEEB491A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490381-7B43-5457-BEA5-929FBE742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6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30DB90-07F0-0EC1-7B12-0BB08708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D3E778-264D-E9E9-69E3-74B4E205D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71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11EBDB7-974D-4507-4083-20AC01E8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31707F-8C69-85C1-3C6D-C6B5E1EDF3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522B9E3-8D90-3449-8842-792E4E027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1EA10C-63B9-5B4F-76EF-045314CE8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45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 Виртуальная выставка новых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k402-4</dc:creator>
  <cp:lastModifiedBy>k402-4</cp:lastModifiedBy>
  <cp:revision>1</cp:revision>
  <dcterms:created xsi:type="dcterms:W3CDTF">2025-10-03T09:00:07Z</dcterms:created>
  <dcterms:modified xsi:type="dcterms:W3CDTF">2025-10-03T09:00:07Z</dcterms:modified>
</cp:coreProperties>
</file>