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AC67BA7-99F6-E4AC-351F-7D819420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67" y="785365"/>
            <a:ext cx="10715105" cy="254143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6600" dirty="0">
                <a:latin typeface="Times New Roman" panose="02020603050405020304" pitchFamily="18" charset="0"/>
              </a:rPr>
            </a:br>
            <a:r>
              <a:rPr lang="ru-RU" sz="6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Виртуальная выставка новых поступлений</a:t>
            </a:r>
            <a:endParaRPr lang="ru-RU" b="1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639F3C31-B390-0756-76D7-123EB6BB72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01.1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.2024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94476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65913" y="124691"/>
            <a:ext cx="824622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67.403(2Р)213.1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Врачебные дела: юридическая и экспертная оценка проблем ненадлежащего оказания медицинской помощи : монография / А. А. Анисимов, О. Ю. Антонов, Е. Х. Баринов [и др.] ; отв. ред. А. А. Мохов ; Московский государственный юридический университет им. О.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Е.Кутафина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Проспект, 2023. — 367, [1]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339—365. — ISBN 978-5-6050774-1-1.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настоящем издании исследуется комплекс проблем правового и этического регулирования разноуровневых конфликтов отечественного здравоохранения. Предпосылкой их является доминирование субъективного подхода к оценке качества медицинской помощи. В настоящее время снижена степень ответственности медработников как профессиональных исполнителей и требуется разработка объективных критериев оценки качества оказанных медицинских услуг.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BFDB7F57-6419-F016-214C-0D81098C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2" y="613014"/>
            <a:ext cx="3194387" cy="471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74473" y="124690"/>
            <a:ext cx="8337665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67.414(2Р)342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Галяутдинов, Р. Р. Криминалистические аспекты предварительного расследования уголовных дел о должностных насильственных преступлениях, совершенных работниками правоохранительных органов : монография / Р. Р. Галяутдинов. — Москва : Проспект, 2023. — 199, [1] с. — Прил.: с. 184—199. — ISBN 978-5-392-39815-7.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рассматриваются криминалистическая характеристика должностных насильственных преступлений, обстановка, механизм и следовая картина совершения преступлений, психологическая и функциональная характеристика личности преступника и потерпевшего. Отдельная глава посвящена организационно-тактическим направлениям расследования данных преступлений, проанализированы вопросы организации и проведения доследственной проверки, следственные ситуации и производство отдельных следственных действий.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7884F667-C094-7665-D7AC-F72EEF02D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7" y="607423"/>
            <a:ext cx="3115987" cy="46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4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24350" y="124691"/>
            <a:ext cx="827116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67.408.1(2Р)015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Зуева, Ю. В. Институт самозащиты по законодательству России: доктрина, практика, техника : монография / Ю. В. Зуева. — Москва : Проспект, 2023. — 392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193—256. — Прил.: с. 257—387. — ISBN 978-5-392-39786-0.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институт самозащиты представлен в качестве крупной комплексной нормативной общности, включающий совокупность внутригосударственных и международных юридических установлений, формальных и неформальных регуляторов, направленных на самостоятельную защиту собственных прав, свобод и законных интересов.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6872A733-5E2C-735B-14FD-C7871343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4" y="632082"/>
            <a:ext cx="2924421" cy="43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2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16036" y="124691"/>
            <a:ext cx="8229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67.408.1(2Р)01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Ищенко, И. В. Общественная опасность как интегративное свойство преступления (понятие, характеристика) : монография / И. В. Ищенко. — Москва : Проспект, 2023. — 143, [1] с. — ISBN 978-5-392-38846-2.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сформулировано понятие, раскрыты сущность, характер и степень опасности, проявление вовне. Показано её значение для криминализации деяния, категоризации преступлений, дифференциации ответственности и назначения наказания.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856F468B-947C-A764-6501-83B3ADB4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7" y="642913"/>
            <a:ext cx="3165732" cy="46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62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41222" y="124691"/>
            <a:ext cx="8257914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67.408.1(2Р)131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Кочои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М. Антитеррористическое уголовное право : монография / С. М.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Кочои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Московский государственный юридический университет им. О. Е. Кутафина. — Москва : Проспект, 2023. — 111, [1]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103—111. — ISBN 978-5-392-39170-7.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Раскрыты содержание, понятие предмет, метод и источники такой подотрасли уголовного права как антитеррористическое уголовное право. Сформулированы предложения по его развитию.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F692B17F-C852-8D4C-0E18-E0DA9317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4" y="598131"/>
            <a:ext cx="2959561" cy="43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285018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67.414(2Р)13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Мещеряков, В. А. Теоретические основы механизма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следообразования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цифровой криминалистике : монография / В. А. Мещеряков. — Москва : Проспект, 2023. — 176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151—174. — ISBN 978-5-392-39810-2.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представлен авторский взгляд на один из разделов цифровой криминалистики, раскрывающий основы механизма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следообразования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кибернетическом пространстве. Рассмотрены особенности электронно-цифрового отображения взаимодействующих объектов в искусственной среде, сформированной на основе компьютерных систем. На примерах формирования цифровых аудио- и видеозаписей, результатов цифровой фотофиксации, а также формирования следов в компьютерных системах, показаны особенности механизма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следообразования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рассмотрены основные криминалистические свойства возникающих следов.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4">
            <a:extLst>
              <a:ext uri="{FF2B5EF4-FFF2-40B4-BE49-F238E27FC236}">
                <a16:creationId xmlns:a16="http://schemas.microsoft.com/office/drawing/2014/main" id="{0A8C9271-7049-5E67-1283-2F60ABE0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630010"/>
            <a:ext cx="3186019" cy="47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9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49040" y="124691"/>
            <a:ext cx="805009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67.408.1(2Р)01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Мормыло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О. В. Институт категоризации преступлений в уголовном праве России : монография / О. В.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Мормыло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Проспект, 2023. — 142, [1]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130—142. — ISBN 978-5-392-38955-1.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Монография представляет собой системное и комплексное исследование института категоризации преступных деяний  уголовном праве. Проведён анализ общественных отношений, возникающий в процессе квалификации преступлений, с использованием категоризации и категории, закреплённых в Уголовном кодексе Российской Федерации.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EC5200C1-2FF9-3AB1-D11F-9296DF4EE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74" y="646024"/>
            <a:ext cx="3155711" cy="46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466408" y="124691"/>
            <a:ext cx="833272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87.7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Нравственно-гуманистические идеи П. А. Кропоткина и перспективы совершенствования права в условиях новых вызовов : монография / Московский государственный юридический университет им. О.Е. Кутафина ; отв. ред. В. М. Артемов. — Москва : Проспект, 2022. — 248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конце ст. — ISBN 978-5-392-35827-4.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Дистанцируясь от анархизма В. А. Кропоткина, творческий коллектив авторов сосредоточился на возможностях использования огромного творческого нравственно-философского потенциала классика в русле гуманистического содержания в праве и в обществе в целом.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19694DED-D29E-99DE-4606-A892B8FC1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4" y="639351"/>
            <a:ext cx="2952818" cy="43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832168" y="124691"/>
            <a:ext cx="796696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67.413(2Р)72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Абрамова, Л. Л. Фактические основания для начала предварительного расследования : монография / Л. Л. Абрамова, К. В. Муравьев. — Москва : Проспект, 2023. — 167, [1] с. — Прил.: с. 166—167. — ISBN 978-5-392-39425-8.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является комплексным монографическим исследованием, в котором целенаправленно рассмотрена категория «фактические основания для начал предварительного расследования». Авторы представили эволюцию нормативного регулирования соответствующих фактических оснований в отечественном законодательстве, на основе этого сформулированы прогнозы дальнейшего его совершенствования. Проведён системный анализ и обобщение нормативного регулирования в зарубежном праве.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CDAE94B5-3617-62C5-A702-447E4B81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4" y="632569"/>
            <a:ext cx="3140045" cy="4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98916" y="124691"/>
            <a:ext cx="800021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Артемов, В. М. Нравственность и право. Будущему юристу: бакалавру, магистранту и аспиранту : учебное пособие / В. М. Артемов ; Московский Государственный Юридический Университет им. О. Е. Кутафина. — Москва : Проспект, 2023. — 206, [1] с. — Прил.: с. 90—124.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125-189. — Глоссарий: с. 190—205. — ISBN 978-5-392-39177-6.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предлагаемом издании затронута проблема соотношения нравственности и права. Рассматриваются различные этические идеи и концепции, их особенности. Особое внимание уделяется мировоззренческим, аксиологическим, этическим и иным философским основаниям юридической науки и практики.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" name="Объект 5">
            <a:extLst>
              <a:ext uri="{FF2B5EF4-FFF2-40B4-BE49-F238E27FC236}">
                <a16:creationId xmlns:a16="http://schemas.microsoft.com/office/drawing/2014/main" id="{1CEE202A-43BA-E8E0-731E-29CFC60BA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5" y="663382"/>
            <a:ext cx="3109876" cy="46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591098" y="124691"/>
            <a:ext cx="8208037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67.414(2Р)01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Белов, О. А. ДНК-идентификация при противодействии преступности : учебное пособие / О. А. Белов ; Московский государственный юридический университет им. О. Е. Кутафина. — Москва : Проспект, 2022. — 189, [1] с. — Глоссарий: с. 128—135. — Прил.: с. 136—186. — ISBN 978-5-392-37180-8.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пособии в доступной форме рассмотрены вопросы возникновения, современного состояния, а также перспективы развития методов ДНК-анализа, применяемые целях раскрытия и расследования преступлений. Рассмотрено назначение и производство молекулярно-генетической экспертизы по уголовным делам и геномная регистрация (криминалистический учёт ДНК).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76A17EEC-11F1-B1D7-DA62-341C1015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50" y="607422"/>
            <a:ext cx="3058468" cy="45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9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40728" y="124691"/>
            <a:ext cx="805840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67.408.1(2Р)0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Благов, Е. В. Начала учения об уголовно-правовых стадиях : монография / Е. В. Благов. — Москва : Проспект, 2023. — 175, [1]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168—175. — ISBN 978-5-392-39517-0.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изложено авторское понимание теории уголовно-правовых стадий, дана общая характеристика уголовно-правовых стадий, подробно рассмотрены стадии квалификации и стадии уголовно-правовых мер.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417C8DDC-1C03-EC86-3CD3-CCD87E13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68" y="583435"/>
            <a:ext cx="3159602" cy="459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24102" y="124691"/>
            <a:ext cx="8075033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67.408.3(2Р)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Бошаева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 Л. Криминологическая характеристика киберпреступности в отношении несовершеннолетних в России : монография / Л. Л. 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Бошаева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 : Проспект, 2023. — 144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135—144. — ISBN 978-5-392-38953-7.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работа восполняет определённые пробелы в криминологической науке и теории уголовного права. Результаты исследования показывают необходимость изменения подходов к направлениям и методам предупредительного воздействия для эффективной работы с киберпреступностью в отношении несовершеннолетних.</a:t>
            </a:r>
          </a:p>
          <a:p>
            <a:pPr algn="just"/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65DC9C4E-A45E-2002-D75B-8CE1A5D69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4" y="635197"/>
            <a:ext cx="3254703" cy="476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4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65913" y="124691"/>
            <a:ext cx="8329351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67.411 (2Р)122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Буторин, Л. А. Прокурорский надзор за исполнением законов органами, осуществляющими оперативно-розыскную деятельность : монография / Л. А. Буторин, О. Л. Буторина, Т. Л. Буторина. — Москва : Проспект, 2024. — 184 с.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 91—102. — Прил.: с. 103—182. — ISBN 978-5-392-40328-8.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монографии исследуются предмет надзора, принципы надзора и оперативно-розыскной деятельности, надзор за розыском без вести пропавших граждан, разрешение жалоб граждан на деятельность органов, осуществляющих ОРД, предложено авторское представление об истории становления надзора за оперативно-розыскной деятельностью.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89799865-3311-2DF0-9438-CF252F9F0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43" y="577944"/>
            <a:ext cx="2994449" cy="44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88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707476" y="124691"/>
            <a:ext cx="80916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87.7(2Р)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Ветошкин, А. П. Духовно-нравственный путь развития России : монография / А. П. Ветошкин, М. Ю. Быков. — Москва : РГ-Пресс, 2023. — 224 с. : фот. —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с. 200—202. — Прил.: с. 203—222. — ISBN 978-5-9988-1514-0.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756000"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основана на ильинских чтениях и посвящена ценностным основам бытия человека и общества, семьи и Родины, роли православия в исторической судьбе России, национальной идее и русской культуре.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7">
            <a:extLst>
              <a:ext uri="{FF2B5EF4-FFF2-40B4-BE49-F238E27FC236}">
                <a16:creationId xmlns:a16="http://schemas.microsoft.com/office/drawing/2014/main" id="{F49E17FE-18A2-E2D5-1CA3-7F8E27704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1" y="654738"/>
            <a:ext cx="3077143" cy="46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7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8378F6-8F88-3491-F382-187EA33A98EF}"/>
              </a:ext>
            </a:extLst>
          </p:cNvPr>
          <p:cNvSpPr txBox="1"/>
          <p:nvPr/>
        </p:nvSpPr>
        <p:spPr>
          <a:xfrm>
            <a:off x="3607724" y="124691"/>
            <a:ext cx="82628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67.408.1(2Р)131 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Власов, П. Е. Квалификация и расследование финансирования незаконных вооруженных формирований : научно-практическое пособие / П. Е. Власов, В. С. Власова. — Москва : Проспект, 2023. — 76, [1] с. — Прил.: с. 67—76. — ISBN 978-5-392-39392-3.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Экземпляры: всего 1 : ЧЗ (1) </a:t>
            </a:r>
          </a:p>
          <a:p>
            <a:pPr indent="756000" algn="just"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на основе анализа материалов судебной и следственной практики, результатов изучения и обобщения опыта расследования и передовых криминалистических разработок по рассматриваемой категории преступлений выявлены проблемы, которые возникают при производстве по уголовным делам, связанным с финансированием незаконных вооружённых формирований.</a:t>
            </a:r>
          </a:p>
          <a:p>
            <a:pPr indent="756000" algn="just">
              <a:spcBef>
                <a:spcPts val="0"/>
              </a:spcBef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Сформулированы конкретные предложения по улучшению качества досудебного производства.</a:t>
            </a:r>
          </a:p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7CF574D4-DD6B-21F3-DE9A-7CC1C4C1A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5" y="647359"/>
            <a:ext cx="3102834" cy="461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704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62</TotalTime>
  <Words>1758</Words>
  <Application>Microsoft Office PowerPoint</Application>
  <PresentationFormat>Широкоэкранный</PresentationFormat>
  <Paragraphs>67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Gill Sans MT</vt:lpstr>
      <vt:lpstr>Times New Roman</vt:lpstr>
      <vt:lpstr>Галерея</vt:lpstr>
      <vt:lpstr> Виртуальная выставка новых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a10</dc:creator>
  <cp:lastModifiedBy>a10</cp:lastModifiedBy>
  <cp:revision>24</cp:revision>
  <dcterms:created xsi:type="dcterms:W3CDTF">2024-07-15T14:02:03Z</dcterms:created>
  <dcterms:modified xsi:type="dcterms:W3CDTF">2024-09-27T08:34:17Z</dcterms:modified>
</cp:coreProperties>
</file>