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62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408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8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883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720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06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5424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956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32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10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8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7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92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7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0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9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7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52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36AAE0-E0E5-41C5-A056-7B9F6EAD6974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17A73A2-AF47-4991-81C4-E36765151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22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  <p:sldLayoutId id="2147483901" r:id="rId16"/>
    <p:sldLayoutId id="214748390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6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D88B31D0-BEF7-4F4C-A40C-5E59ADE54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433321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Русское юридическое наследие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FEE1DDF2-B5B3-487B-A415-2A25B0756F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 300-летию российской науки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1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265" y="196850"/>
            <a:ext cx="2038350" cy="3009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" y="3422967"/>
            <a:ext cx="2057400" cy="30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4480" y="345440"/>
            <a:ext cx="8940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67.403(2Р)0</a:t>
            </a:r>
            <a:r>
              <a:rPr lang="ru-RU" sz="2200" dirty="0">
                <a:solidFill>
                  <a:srgbClr val="002060"/>
                </a:solidFill>
              </a:rPr>
              <a:t>5	 </a:t>
            </a: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Нерсесов</a:t>
            </a:r>
            <a:r>
              <a:rPr lang="ru-RU" sz="2200" dirty="0">
                <a:solidFill>
                  <a:srgbClr val="002060"/>
                </a:solidFill>
              </a:rPr>
              <a:t>, Н. О. (1848-1894). Избранные труды по представительству и ценным бумагам в гражданском праве / Н. О. </a:t>
            </a:r>
            <a:r>
              <a:rPr lang="ru-RU" sz="2200" dirty="0" err="1">
                <a:solidFill>
                  <a:srgbClr val="002060"/>
                </a:solidFill>
              </a:rPr>
              <a:t>Нерсесов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университет, Юридический факультет. — Москва : Статут, 1998. — 286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283. —. ISBN 5-89398-016-6.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67.403(2Р)2</a:t>
            </a:r>
            <a:r>
              <a:rPr lang="ru-RU" sz="2200" b="1" dirty="0">
                <a:solidFill>
                  <a:srgbClr val="002060"/>
                </a:solidFill>
              </a:rPr>
              <a:t>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Пассек</a:t>
            </a:r>
            <a:r>
              <a:rPr lang="ru-RU" sz="2200" dirty="0">
                <a:solidFill>
                  <a:srgbClr val="002060"/>
                </a:solidFill>
              </a:rPr>
              <a:t>, Е. В. (1860-1912). Неимущественный интерес и непреодолимая сила в гражданском праве / Е. В. </a:t>
            </a:r>
            <a:r>
              <a:rPr lang="ru-RU" sz="2200" dirty="0" err="1">
                <a:solidFill>
                  <a:srgbClr val="002060"/>
                </a:solidFill>
              </a:rPr>
              <a:t>Пассек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университет, Юридический факультет. — Москва : Статут, 2003. — 399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395—396. — ISBN 5-8354-0172-8.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21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67" y="226695"/>
            <a:ext cx="2105025" cy="2990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" y="3448050"/>
            <a:ext cx="2133600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4640" y="345440"/>
            <a:ext cx="88188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67.403(2Р)1</a:t>
            </a:r>
            <a:r>
              <a:rPr lang="ru-RU" sz="2200" dirty="0">
                <a:solidFill>
                  <a:srgbClr val="002060"/>
                </a:solidFill>
              </a:rPr>
              <a:t>9	 </a:t>
            </a: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Петражицкий</a:t>
            </a:r>
            <a:r>
              <a:rPr lang="ru-RU" sz="2200" dirty="0">
                <a:solidFill>
                  <a:srgbClr val="002060"/>
                </a:solidFill>
              </a:rPr>
              <a:t>, Л. И. (1867-1931). Права добросовестного владельца на доходы с точек зрения догмы и политики гражданского права : [монография] / Л. И. </a:t>
            </a:r>
            <a:r>
              <a:rPr lang="ru-RU" sz="2200" dirty="0" err="1">
                <a:solidFill>
                  <a:srgbClr val="002060"/>
                </a:solidFill>
              </a:rPr>
              <a:t>Петражицкий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университет, Юридический факультет. — Москва : Статут, 2002. — 426 с. — (Классика российской цивилистики). — ISBN 5-8354-0102-7.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всего:2 - АБ(1), ЧЗ(1).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67.403(2Р)34</a:t>
            </a:r>
            <a:r>
              <a:rPr lang="ru-RU" sz="2200" b="1" dirty="0">
                <a:solidFill>
                  <a:srgbClr val="002060"/>
                </a:solidFill>
              </a:rPr>
              <a:t>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Пиленко, А. А. Право изобретателя / А. А. Пиленко ; Московский государственный университет, Юридический факультет. — Москва : Статут, 2001. — 688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675—681. — ISBN 5-8354-0054-3.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" y="196215"/>
            <a:ext cx="2114550" cy="2990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3343275"/>
            <a:ext cx="2066925" cy="321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5120" y="386080"/>
            <a:ext cx="90728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67.403(2Р)1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Победоносцев, К. П. (1827-1907). Курс гражданского права. Первая часть : Вотчинные права / К. П. Победоносцев ; Московский государственный университет, Юридический факультет. — Москва : Статут, 2002. — 800 с. — (Классика российской цивилистики). — Прил. в конце глав. — ISBN 5-8354-0128-0.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всего:3 - АБ(1), ОБЩ(1), ЧЗ(1).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67.403(2Р</a:t>
            </a:r>
            <a:r>
              <a:rPr lang="ru-RU" sz="2200" b="1" dirty="0">
                <a:solidFill>
                  <a:srgbClr val="002060"/>
                </a:solidFill>
              </a:rPr>
              <a:t>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Победоносцев, К. П. (1827-1907). Курс гражданского права. В 3 т. Том 2 / К. П. Победоносцев ; ред. В. А. </a:t>
            </a:r>
            <a:r>
              <a:rPr lang="ru-RU" sz="2200" dirty="0" err="1">
                <a:solidFill>
                  <a:srgbClr val="002060"/>
                </a:solidFill>
              </a:rPr>
              <a:t>Томсинов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 им. М. В. Ломоносова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>
                <a:solidFill>
                  <a:srgbClr val="002060"/>
                </a:solidFill>
              </a:rPr>
              <a:t>Юридический факультет. — Москва : Зерцало, 2003. — 656 с.— - (Русское юридическое наследие). — Прил.: с. 635—641. — ISBN 5-8078-0083-4.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91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48272"/>
            <a:ext cx="2076450" cy="32289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650" y="3545522"/>
            <a:ext cx="2095500" cy="303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3680" y="355600"/>
            <a:ext cx="892048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</a:t>
            </a:r>
            <a:r>
              <a:rPr lang="ru-RU" sz="2200" dirty="0">
                <a:solidFill>
                  <a:srgbClr val="002060"/>
                </a:solidFill>
              </a:rPr>
              <a:t>)	 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Победоносцев, К. П. (1827-1907). Курс гражданского права. В 3 т. Том 3 / К. П. Победоносцев ; под ред. В. А. </a:t>
            </a:r>
            <a:r>
              <a:rPr lang="ru-RU" sz="2200" dirty="0" err="1">
                <a:solidFill>
                  <a:srgbClr val="002060"/>
                </a:solidFill>
              </a:rPr>
              <a:t>Томсинова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 им. М. В. Ломоносова, Юридический факультет. — Москва : Зерцало, 2003. — 608 с. — (Русское юридическое наследие). — Прил.: с. 576—591. — ISBN 5-8078-0084-2.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67.403(2Р</a:t>
            </a:r>
            <a:r>
              <a:rPr lang="ru-RU" sz="2200" b="1" dirty="0">
                <a:solidFill>
                  <a:srgbClr val="002060"/>
                </a:solidFill>
              </a:rPr>
              <a:t>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Покровский, И. А. (1868-1920). Основные проблемы гражданского право / И. А. Покровский ; Московский государственный университет им. М. В. Ломоносова, Юридический факультет. — Москва : Статут, 1998. — 353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343—348. — ISBN 5-89398-015-8.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всего:4 - ЧЗ(1), АБ(3).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27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" y="133350"/>
            <a:ext cx="2095500" cy="3238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486785"/>
            <a:ext cx="2133600" cy="3228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2400" y="325120"/>
            <a:ext cx="935736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67.3(2Р)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Сергеевич, В. И. (1832-1910). Древности русского права. В 3 т. Т. 1 Территория и население / В. И. Сергеевич ; ред. В. А. </a:t>
            </a:r>
            <a:r>
              <a:rPr lang="ru-RU" sz="2200" dirty="0" err="1">
                <a:solidFill>
                  <a:srgbClr val="002060"/>
                </a:solidFill>
              </a:rPr>
              <a:t>Томсинов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; Московский государственный университет им. М. В. Ломоносова, Юридический факультет. — Москва : Зерцало, 2006. — 526 с. — (Русское юридическое наследие). — ISBN 5-8078-0124-5.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67.3(2Р</a:t>
            </a:r>
            <a:r>
              <a:rPr lang="ru-RU" sz="2200" b="1" dirty="0">
                <a:solidFill>
                  <a:srgbClr val="002060"/>
                </a:solidFill>
              </a:rPr>
              <a:t>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Сергеевич, В И. (1835-1911). Древности русского права. В 3 т. Т. 2 Вече и князь. Советники князя / В. И. Сергеевич ; Московский государственный университет им. М. В. Ломоносова, Юридический факультет. — Москва : Зерцало, 2006. — 502 с.— - (Русское юридическое наследие). — ISBN 5-8078-0125-3.</a:t>
            </a:r>
          </a:p>
          <a:p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98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87" y="163830"/>
            <a:ext cx="2105025" cy="321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15" y="3514407"/>
            <a:ext cx="2000250" cy="30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04160" y="325120"/>
            <a:ext cx="908304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67.3(2Р</a:t>
            </a:r>
            <a:r>
              <a:rPr lang="ru-RU" sz="2200" dirty="0">
                <a:solidFill>
                  <a:srgbClr val="002060"/>
                </a:solidFill>
              </a:rPr>
              <a:t>)	 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Сергеевич, В. И. (1835-1911). Древности русского права. В 3 т. Т. 3 : Землевладение. Тягло. Порядок обложения / В. И. Сергеевич ; Московский государственный университет им. М. В. Ломоносова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>
                <a:solidFill>
                  <a:srgbClr val="002060"/>
                </a:solidFill>
              </a:rPr>
              <a:t>Юридический факультет. — Москва : Зерцало, 2006. — 384 с. — (Русское юридическое наследие). —ISBN </a:t>
            </a:r>
            <a:r>
              <a:rPr lang="ru-RU" sz="2200" dirty="0" smtClean="0">
                <a:solidFill>
                  <a:srgbClr val="002060"/>
                </a:solidFill>
              </a:rPr>
              <a:t>5-8078-0126.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67.403(2Р</a:t>
            </a:r>
            <a:r>
              <a:rPr lang="ru-RU" sz="2200" b="1" dirty="0">
                <a:solidFill>
                  <a:srgbClr val="002060"/>
                </a:solidFill>
              </a:rPr>
              <a:t>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Серебровский</a:t>
            </a:r>
            <a:r>
              <a:rPr lang="ru-RU" sz="2200" dirty="0">
                <a:solidFill>
                  <a:srgbClr val="002060"/>
                </a:solidFill>
              </a:rPr>
              <a:t>, В. И. (1887-1971). Избранные труды по наследственному и страховому праву / В. И. Серебровский ; Московский государственный университет, Юридический факультет. — Москва : Статут, 2003. — 558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548—553. — </a:t>
            </a:r>
            <a:r>
              <a:rPr lang="ru-RU" sz="2200" dirty="0" smtClean="0">
                <a:solidFill>
                  <a:srgbClr val="002060"/>
                </a:solidFill>
              </a:rPr>
              <a:t>ISBN </a:t>
            </a:r>
            <a:r>
              <a:rPr lang="ru-RU" sz="2200" dirty="0">
                <a:solidFill>
                  <a:srgbClr val="002060"/>
                </a:solidFill>
              </a:rPr>
              <a:t>5-89398-011-5.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84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" y="221932"/>
            <a:ext cx="2000250" cy="3000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12" y="3452812"/>
            <a:ext cx="2085975" cy="3000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325120"/>
            <a:ext cx="89916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Симолин</a:t>
            </a:r>
            <a:r>
              <a:rPr lang="ru-RU" sz="2200" dirty="0">
                <a:solidFill>
                  <a:srgbClr val="002060"/>
                </a:solidFill>
              </a:rPr>
              <a:t>, А. А. (1879-1919). </a:t>
            </a:r>
            <a:r>
              <a:rPr lang="ru-RU" sz="2200" dirty="0" err="1">
                <a:solidFill>
                  <a:srgbClr val="002060"/>
                </a:solidFill>
              </a:rPr>
              <a:t>Возмездность</a:t>
            </a:r>
            <a:r>
              <a:rPr lang="ru-RU" sz="2200" dirty="0">
                <a:solidFill>
                  <a:srgbClr val="002060"/>
                </a:solidFill>
              </a:rPr>
              <a:t>, безвозмездность, смешанные договоры и иные теоретические проблемы гражданского права / А. А. </a:t>
            </a:r>
            <a:r>
              <a:rPr lang="ru-RU" sz="2200" dirty="0" err="1">
                <a:solidFill>
                  <a:srgbClr val="002060"/>
                </a:solidFill>
              </a:rPr>
              <a:t>Симолин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университет, Юридический факультет. — Москва : Статут, 2005. — 638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633—635. — ISBN 5-8354-0288-0.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67.403(2Р</a:t>
            </a:r>
            <a:r>
              <a:rPr lang="ru-RU" sz="2200" b="1" dirty="0">
                <a:solidFill>
                  <a:srgbClr val="002060"/>
                </a:solidFill>
              </a:rPr>
              <a:t>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Синайский, В. И. (1876-1949). Русское гражданское право / В. И. Синайский 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; Московский государственный университет, Юридический факультет. — Москва : Статут, 2002. — 638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621—628. — ISBN 5-8354-0105-1.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всего:3 - АБ(1), ОБЩ(1), ЧЗ(1).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798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02" y="132715"/>
            <a:ext cx="2047875" cy="321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175" y="3510597"/>
            <a:ext cx="2076450" cy="3209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4000" y="274320"/>
            <a:ext cx="88798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67.3(2Р)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Случевский, В. К. Учебник русского уголовного процесса. Введение. Ч. 1 : Судоустройство / В. К. Случевский ; ред. В. А. </a:t>
            </a:r>
            <a:r>
              <a:rPr lang="ru-RU" sz="2200" dirty="0" err="1">
                <a:solidFill>
                  <a:srgbClr val="002060"/>
                </a:solidFill>
              </a:rPr>
              <a:t>Томсинов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 им. М. В. Ломоносова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>
                <a:solidFill>
                  <a:srgbClr val="002060"/>
                </a:solidFill>
              </a:rPr>
              <a:t>Юридический факультет. — Москва : Зерцало, 2008. — 400 с. — (Русское юридическое наследие). — ISBN 978-5-8078-0160-9.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67.3(2Р</a:t>
            </a:r>
            <a:r>
              <a:rPr lang="ru-RU" sz="2200" b="1" dirty="0">
                <a:solidFill>
                  <a:srgbClr val="002060"/>
                </a:solidFill>
              </a:rPr>
              <a:t>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Случевский, В. К. Учебник русского уголовного процесса. Ч. 2 : Судопроизводство / В. К. Случевский ; ред. В. А. </a:t>
            </a:r>
            <a:r>
              <a:rPr lang="ru-RU" sz="2200" dirty="0" err="1">
                <a:solidFill>
                  <a:srgbClr val="002060"/>
                </a:solidFill>
              </a:rPr>
              <a:t>Томсинов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 им. М. В. Ломоносова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>
                <a:solidFill>
                  <a:srgbClr val="002060"/>
                </a:solidFill>
              </a:rPr>
              <a:t>Юридический факультет. — Москва : Зерцало, 2008. — 488 с. — (Русское юридическое наследие).— ISBN 978-5-8078-0161-6.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365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95" y="205105"/>
            <a:ext cx="2076450" cy="32575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" y="3661410"/>
            <a:ext cx="2105025" cy="3009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5280" y="345440"/>
            <a:ext cx="9042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67.3(2Р)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Сперанский, М. М. Юридические произведения / М. М. Сперанский 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; ред., </a:t>
            </a:r>
            <a:r>
              <a:rPr lang="ru-RU" sz="2200" dirty="0" err="1">
                <a:solidFill>
                  <a:srgbClr val="002060"/>
                </a:solidFill>
              </a:rPr>
              <a:t>биогр</a:t>
            </a:r>
            <a:r>
              <a:rPr lang="ru-RU" sz="2200" dirty="0">
                <a:solidFill>
                  <a:srgbClr val="002060"/>
                </a:solidFill>
              </a:rPr>
              <a:t>. очерк В. А</a:t>
            </a:r>
            <a:r>
              <a:rPr lang="ru-RU" sz="2200" dirty="0" smtClean="0">
                <a:solidFill>
                  <a:srgbClr val="002060"/>
                </a:solidFill>
              </a:rPr>
              <a:t>. </a:t>
            </a:r>
            <a:r>
              <a:rPr lang="ru-RU" sz="2200" dirty="0" err="1" smtClean="0">
                <a:solidFill>
                  <a:srgbClr val="002060"/>
                </a:solidFill>
              </a:rPr>
              <a:t>Томсинова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; Московский государственный университет им. М. В. Ломоносова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>
                <a:solidFill>
                  <a:srgbClr val="002060"/>
                </a:solidFill>
              </a:rPr>
              <a:t>Юридический факультет. — Москва : Зерцало, 2008. — 480 с. — (Русское юридическое наследие).— ISBN 978-5-8078-0150-0.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67.3(0)323</a:t>
            </a:r>
            <a:r>
              <a:rPr lang="ru-RU" sz="2200" b="1" dirty="0">
                <a:solidFill>
                  <a:srgbClr val="002060"/>
                </a:solidFill>
              </a:rPr>
              <a:t>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Суворов, Н. С. (1948-1909). Об юридических лицах по римскому праву : [монография] / Н. С. Суворов, вступ. ст. Н. Ю. Смеляков 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; Московский государственный университет, Юридический факультет. — Москва : Статут, 2000. — 299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25—28. — ISBN 5-8354-0053-5.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всего:5 - ЧЗ(1), АБ(3), ОБЩ(1)</a:t>
            </a:r>
          </a:p>
          <a:p>
            <a:pPr algn="just"/>
            <a:endParaRPr lang="ru-RU" sz="2200" dirty="0">
              <a:solidFill>
                <a:srgbClr val="002060"/>
              </a:solidFill>
            </a:endParaRP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644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95" y="163195"/>
            <a:ext cx="2076450" cy="321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3523297"/>
            <a:ext cx="2124623" cy="3080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0640" y="274320"/>
            <a:ext cx="932688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67.3(0)4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Суворов, Н. С. Учебник церковного права / Н. С. Суворов ; ред., авт. предисл. В. А. </a:t>
            </a:r>
            <a:r>
              <a:rPr lang="ru-RU" sz="2200" dirty="0" err="1">
                <a:solidFill>
                  <a:srgbClr val="002060"/>
                </a:solidFill>
              </a:rPr>
              <a:t>Томсинов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 им. М. В. Ломоносова, Юридический факультет. — Москва : Зерцало, 2004. — 504 с. — (Русское юридическое наследие). —. ISBN 5-8078-0097-4.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67.408.1(2Р)0</a:t>
            </a:r>
            <a:r>
              <a:rPr lang="ru-RU" sz="2200" b="1" dirty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Таганцев</a:t>
            </a:r>
            <a:r>
              <a:rPr lang="ru-RU" sz="2200" dirty="0">
                <a:solidFill>
                  <a:srgbClr val="002060"/>
                </a:solidFill>
              </a:rPr>
              <a:t>, Н. С. Русское уголовное право. Часть общая. В 2 т. Т. 2 / Н. С. Таганцев. — </a:t>
            </a:r>
            <a:r>
              <a:rPr lang="ru-RU" sz="2200" dirty="0" err="1">
                <a:solidFill>
                  <a:srgbClr val="002060"/>
                </a:solidFill>
              </a:rPr>
              <a:t>Переизд</a:t>
            </a:r>
            <a:r>
              <a:rPr lang="ru-RU" sz="2200" dirty="0">
                <a:solidFill>
                  <a:srgbClr val="002060"/>
                </a:solidFill>
              </a:rPr>
              <a:t>. — Тула : Автограф, 2001. — 685, [3] с. : ил. — (Юридическое наследие</a:t>
            </a:r>
            <a:r>
              <a:rPr lang="ru-RU" sz="2200" dirty="0" smtClean="0">
                <a:solidFill>
                  <a:srgbClr val="002060"/>
                </a:solidFill>
              </a:rPr>
              <a:t>). — </a:t>
            </a:r>
            <a:r>
              <a:rPr lang="ru-RU" sz="2200" dirty="0">
                <a:solidFill>
                  <a:srgbClr val="002060"/>
                </a:solidFill>
              </a:rPr>
              <a:t>ISBN 5-89201-026-0.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 Экземпляры: всего:2 - ЧЗ(1), ОБЩ(1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85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436880"/>
            <a:ext cx="8605520" cy="59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05" y="3414395"/>
            <a:ext cx="2114550" cy="32194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0" y="150177"/>
            <a:ext cx="2124623" cy="30807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3040" y="233680"/>
            <a:ext cx="90728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67.408.1(2Р)0	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Таганцев</a:t>
            </a:r>
            <a:r>
              <a:rPr lang="ru-RU" sz="2200" dirty="0">
                <a:solidFill>
                  <a:srgbClr val="002060"/>
                </a:solidFill>
              </a:rPr>
              <a:t>, Н. С. Русское уголовное право. Часть </a:t>
            </a:r>
            <a:r>
              <a:rPr lang="ru-RU" sz="2200" dirty="0" smtClean="0">
                <a:solidFill>
                  <a:srgbClr val="002060"/>
                </a:solidFill>
              </a:rPr>
              <a:t>общая. В </a:t>
            </a:r>
            <a:r>
              <a:rPr lang="ru-RU" sz="2200" dirty="0">
                <a:solidFill>
                  <a:srgbClr val="002060"/>
                </a:solidFill>
              </a:rPr>
              <a:t>2 т. Т. 1 / Н. С. Таганцев. — </a:t>
            </a:r>
            <a:r>
              <a:rPr lang="ru-RU" sz="2200" dirty="0" err="1">
                <a:solidFill>
                  <a:srgbClr val="002060"/>
                </a:solidFill>
              </a:rPr>
              <a:t>Переизд</a:t>
            </a:r>
            <a:r>
              <a:rPr lang="ru-RU" sz="2200" dirty="0">
                <a:solidFill>
                  <a:srgbClr val="002060"/>
                </a:solidFill>
              </a:rPr>
              <a:t>. — Тула : Автограф, 2001. — 798, [2] с. : ил. — (Юридическое наследие)  ISBN 5-89201-025-2.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 Экземпляры: всего: 2 - ЧЗ(1), ОБЩ(1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67.3(2Р</a:t>
            </a:r>
            <a:r>
              <a:rPr lang="ru-RU" sz="2200" b="1" dirty="0">
                <a:solidFill>
                  <a:srgbClr val="002060"/>
                </a:solidFill>
              </a:rPr>
              <a:t>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Тарановский</a:t>
            </a:r>
            <a:r>
              <a:rPr lang="ru-RU" sz="2200" dirty="0">
                <a:solidFill>
                  <a:srgbClr val="002060"/>
                </a:solidFill>
              </a:rPr>
              <a:t>, Ф. В. История русского права / Ф. В. </a:t>
            </a:r>
            <a:r>
              <a:rPr lang="ru-RU" sz="2200" dirty="0" err="1">
                <a:solidFill>
                  <a:srgbClr val="002060"/>
                </a:solidFill>
              </a:rPr>
              <a:t>Тарановский</a:t>
            </a:r>
            <a:r>
              <a:rPr lang="ru-RU" sz="2200" dirty="0">
                <a:solidFill>
                  <a:srgbClr val="002060"/>
                </a:solidFill>
              </a:rPr>
              <a:t> ; ред., авт. предисл. В. А. </a:t>
            </a:r>
            <a:r>
              <a:rPr lang="ru-RU" sz="2200" dirty="0" err="1">
                <a:solidFill>
                  <a:srgbClr val="002060"/>
                </a:solidFill>
              </a:rPr>
              <a:t>Томсинов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 им. М. В. Ломоносова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>
                <a:solidFill>
                  <a:srgbClr val="002060"/>
                </a:solidFill>
              </a:rPr>
              <a:t>Юридический факультет. — Москва : Зерцало, 2004. — 272 с. — (Русское юридическое наследие). — ISBN 5-8078-0098-2.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686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7" y="3399472"/>
            <a:ext cx="2143125" cy="3228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" y="200977"/>
            <a:ext cx="2133600" cy="2981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080" y="396240"/>
            <a:ext cx="90932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67.403(2Р)012.115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Тарасов, И. Т. (1849-1929). Учение об акционерных компаниях : [монография] / И. Т. Тарасов ; Московский государственный университет, Юридический факультет. — Москва : Статут, 2000. — 666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36—64. — Прил.: с. 624—662. — ISBN 5-8354-0028-4.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всего:3 - АБ(1), ОБЩ(1), ЧЗ(1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67.0</a:t>
            </a:r>
            <a:r>
              <a:rPr lang="ru-RU" sz="2200" b="1" dirty="0">
                <a:solidFill>
                  <a:srgbClr val="002060"/>
                </a:solidFill>
              </a:rPr>
              <a:t>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Трубецкой, Е. Н. Энциклопедия права / Е. Н. Трубецкой. — Санкт-Петербург : Юридический институт, 1998. — 184 с. — (Классика русской философии права). — Примеч.: 171—180. — Имен. указ.: с. 181—182. — ISBN 5-86247-019-0.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всего:2 - ЧЗ(1), АБ(1).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429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3534727"/>
            <a:ext cx="2076450" cy="3019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15" y="132080"/>
            <a:ext cx="207645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254000"/>
            <a:ext cx="928624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67.408.1(2Р)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Фельдштейн</a:t>
            </a:r>
            <a:r>
              <a:rPr lang="ru-RU" sz="2200" dirty="0">
                <a:solidFill>
                  <a:srgbClr val="002060"/>
                </a:solidFill>
              </a:rPr>
              <a:t>, Г. С. Главные течения в истории науки уголовного права в России / Г. С. </a:t>
            </a:r>
            <a:r>
              <a:rPr lang="ru-RU" sz="2200" dirty="0" err="1">
                <a:solidFill>
                  <a:srgbClr val="002060"/>
                </a:solidFill>
              </a:rPr>
              <a:t>Фельдштейн</a:t>
            </a:r>
            <a:r>
              <a:rPr lang="ru-RU" sz="2200" dirty="0">
                <a:solidFill>
                  <a:srgbClr val="002060"/>
                </a:solidFill>
              </a:rPr>
              <a:t> ; ред., предисл. В. А. </a:t>
            </a:r>
            <a:r>
              <a:rPr lang="ru-RU" sz="2200" dirty="0" err="1">
                <a:solidFill>
                  <a:srgbClr val="002060"/>
                </a:solidFill>
              </a:rPr>
              <a:t>Томсинов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 им. М. В. Ломоносова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>
                <a:solidFill>
                  <a:srgbClr val="002060"/>
                </a:solidFill>
              </a:rPr>
              <a:t>Юридический факультет. — Москва : Зерцало, 2003. — 523 с. — (Русское юридическое наследие). — ISBN 5-8078-0089-3.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67.403(2Р</a:t>
            </a:r>
            <a:r>
              <a:rPr lang="ru-RU" sz="2200" b="1" dirty="0">
                <a:solidFill>
                  <a:srgbClr val="002060"/>
                </a:solidFill>
              </a:rPr>
              <a:t>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Черепахин, Б. Б. (1894-1969). Труды по гражданскому праву / Б. Б. Черепахин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; Московский государственный университет, Юридический факультет. — Москва : Статут, 2001. — 479 с. —(Классика российской цивилистики). — ISBN 5-8354-0078-0.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всего:3 - ЧЗ(1), ОБЩ(1), АБ(1).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765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" y="3575367"/>
            <a:ext cx="2047875" cy="3019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45" y="132080"/>
            <a:ext cx="203835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63520" y="284480"/>
            <a:ext cx="90424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67.400(2Р)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Чичерин, Б. Н. (1828-1904). Общее государственное право / </a:t>
            </a:r>
            <a:r>
              <a:rPr lang="ru-RU" sz="2400" dirty="0"/>
              <a:t>Б. Н. Чичерин</a:t>
            </a:r>
          </a:p>
          <a:p>
            <a:pPr algn="just"/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; ред., авт. предисл. В. А. </a:t>
            </a:r>
            <a:r>
              <a:rPr lang="ru-RU" sz="2200" dirty="0" err="1">
                <a:solidFill>
                  <a:srgbClr val="002060"/>
                </a:solidFill>
              </a:rPr>
              <a:t>Томсинов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 им. М. В. Ломоносова, Юридический факультет. — Москва : Зерцало, 2006. — 536 с. — (Русское юридическое наследие). — ISBN 5-8078-0132-6.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r>
              <a:rPr lang="ru-RU" sz="2200" b="1" smtClean="0">
                <a:solidFill>
                  <a:srgbClr val="002060"/>
                </a:solidFill>
              </a:rPr>
              <a:t>67.403(2Р)01</a:t>
            </a:r>
            <a:r>
              <a:rPr lang="ru-RU" sz="2200" smtClean="0">
                <a:solidFill>
                  <a:srgbClr val="002060"/>
                </a:solidFill>
              </a:rPr>
              <a:t>2</a:t>
            </a:r>
            <a:r>
              <a:rPr lang="ru-RU" sz="2200" dirty="0">
                <a:solidFill>
                  <a:srgbClr val="002060"/>
                </a:solidFill>
              </a:rPr>
              <a:t>	 </a:t>
            </a: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Шершеневич</a:t>
            </a:r>
            <a:r>
              <a:rPr lang="ru-RU" sz="2200" dirty="0">
                <a:solidFill>
                  <a:srgbClr val="002060"/>
                </a:solidFill>
              </a:rPr>
              <a:t>, Г. Ф. (1863-1912). Конкурсный процесс / Г. Ф. </a:t>
            </a:r>
            <a:r>
              <a:rPr lang="ru-RU" sz="2200" dirty="0" err="1">
                <a:solidFill>
                  <a:srgbClr val="002060"/>
                </a:solidFill>
              </a:rPr>
              <a:t>Шершеневич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; Московский государственный университет им. М. В. Ломоносова, Юридический факультет. — Москва : Статут, 2000. — 480 с. — (Классика российской цивилистики). — ISBN 5-8354-0058-6.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всего:2 - ЧЗ(1), ОБЩ(1).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685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97" y="188277"/>
            <a:ext cx="2143125" cy="3209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22" y="3622992"/>
            <a:ext cx="2047875" cy="29241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9623" y="252549"/>
            <a:ext cx="84211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67.0</a:t>
            </a:r>
            <a:r>
              <a:rPr lang="ru-RU" sz="2200" dirty="0">
                <a:solidFill>
                  <a:srgbClr val="002060"/>
                </a:solidFill>
              </a:rPr>
              <a:t>	 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Алексеев, Н. Н. Основы философии права / Н. Н. Алексеев. — Санкт-Петербург : Юридический институт, 1998. — 215, [1] с. — (Классика русской философии права). — Имен. указ.: с. 209—211. — ISBN 5-86247-018-2.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всего:3 - АБ(2), ЧЗ(1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200" dirty="0" smtClean="0">
              <a:solidFill>
                <a:srgbClr val="002060"/>
              </a:solidFill>
            </a:endParaRPr>
          </a:p>
          <a:p>
            <a:pPr algn="just"/>
            <a:endParaRPr lang="ru-RU" sz="2200" dirty="0">
              <a:solidFill>
                <a:srgbClr val="002060"/>
              </a:solidFill>
            </a:endParaRPr>
          </a:p>
          <a:p>
            <a:pPr algn="just"/>
            <a:endParaRPr lang="ru-RU" sz="2200" dirty="0" smtClean="0">
              <a:solidFill>
                <a:srgbClr val="002060"/>
              </a:solidFill>
            </a:endParaRPr>
          </a:p>
          <a:p>
            <a:pPr algn="just"/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67.403(2Р)213.</a:t>
            </a:r>
            <a:r>
              <a:rPr lang="ru-RU" sz="2200" dirty="0">
                <a:solidFill>
                  <a:srgbClr val="002060"/>
                </a:solidFill>
              </a:rPr>
              <a:t>1	 </a:t>
            </a: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Беляцкин</a:t>
            </a:r>
            <a:r>
              <a:rPr lang="ru-RU" sz="2200" dirty="0">
                <a:solidFill>
                  <a:srgbClr val="002060"/>
                </a:solidFill>
              </a:rPr>
              <a:t>, С. А. (1874-1944). Возмещение морального (неимущественного) вреда / С. А. </a:t>
            </a:r>
            <a:r>
              <a:rPr lang="ru-RU" sz="2200" dirty="0" err="1">
                <a:solidFill>
                  <a:srgbClr val="002060"/>
                </a:solidFill>
              </a:rPr>
              <a:t>Беляцкин</a:t>
            </a:r>
            <a:r>
              <a:rPr lang="ru-RU" sz="2200" dirty="0">
                <a:solidFill>
                  <a:srgbClr val="002060"/>
                </a:solidFill>
              </a:rPr>
              <a:t>. — Москва : Городец, 2005. — 64 с. — (Классика русской юридической литературы). — ISBN 5-9584-0045-2.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</p:txBody>
      </p:sp>
    </p:spTree>
    <p:extLst>
      <p:ext uri="{BB962C8B-B14F-4D97-AF65-F5344CB8AC3E}">
        <p14:creationId xmlns:p14="http://schemas.microsoft.com/office/powerpoint/2010/main" val="16528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5" y="267970"/>
            <a:ext cx="2076450" cy="3009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" y="3483927"/>
            <a:ext cx="2085975" cy="3019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0720" y="568960"/>
            <a:ext cx="83312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67.413(2Р)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Викторский</a:t>
            </a:r>
            <a:r>
              <a:rPr lang="ru-RU" sz="2200" dirty="0">
                <a:solidFill>
                  <a:srgbClr val="002060"/>
                </a:solidFill>
              </a:rPr>
              <a:t>, С. И. Русский уголовный процесс / С. И. </a:t>
            </a:r>
            <a:r>
              <a:rPr lang="ru-RU" sz="2200" dirty="0" err="1">
                <a:solidFill>
                  <a:srgbClr val="002060"/>
                </a:solidFill>
              </a:rPr>
              <a:t>Викторский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; Московский государственный университет им. М. В. Ломоносова, Юридический факультет. — Москва : Городец, 1997. — 448 с. — (Классика русской юридической литературы). — ISBN 5-89391-009-5.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всего:3 - АБ(3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200" dirty="0" smtClean="0">
              <a:solidFill>
                <a:srgbClr val="002060"/>
              </a:solidFill>
            </a:endParaRPr>
          </a:p>
          <a:p>
            <a:pPr algn="just"/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67.403(2Р)06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Грибанов, В. П. (1921-1990). Осуществление и защита гражданских прав / В. П. Грибанов. — Москва : Статут, 2000. — 411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399—409. —. ISBN 5-8354-0033-0.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всего:7 - ЧЗ(1), АБ(5), ОБЩ(1).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88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7" y="274955"/>
            <a:ext cx="2181225" cy="3219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3635057"/>
            <a:ext cx="2076450" cy="2981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90240" y="406400"/>
            <a:ext cx="876808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100" b="1" dirty="0">
                <a:solidFill>
                  <a:srgbClr val="002060"/>
                </a:solidFill>
              </a:rPr>
              <a:t>67.404(2Р)	 </a:t>
            </a:r>
            <a:endParaRPr lang="ru-RU" sz="2100" dirty="0">
              <a:solidFill>
                <a:srgbClr val="002060"/>
              </a:solidFill>
            </a:endParaRPr>
          </a:p>
          <a:p>
            <a:pPr algn="just"/>
            <a:r>
              <a:rPr lang="ru-RU" sz="2100" dirty="0">
                <a:solidFill>
                  <a:srgbClr val="002060"/>
                </a:solidFill>
              </a:rPr>
              <a:t>Загоровский, А. И. Курс семейного права / А. И. Загоровский </a:t>
            </a:r>
            <a:r>
              <a:rPr lang="ru-RU" sz="2100" dirty="0" smtClean="0">
                <a:solidFill>
                  <a:srgbClr val="002060"/>
                </a:solidFill>
              </a:rPr>
              <a:t>; </a:t>
            </a:r>
            <a:r>
              <a:rPr lang="ru-RU" sz="2100" dirty="0">
                <a:solidFill>
                  <a:srgbClr val="002060"/>
                </a:solidFill>
              </a:rPr>
              <a:t>Московский государственный университет им. М. В. Ломоносова, Юридический факультет. — Москва : Зерцало, 2003. — 448 с. — (Русское юридическое наследие). — ISBN 5-8078-0091-5.</a:t>
            </a:r>
          </a:p>
          <a:p>
            <a:pPr algn="just"/>
            <a:r>
              <a:rPr lang="ru-RU" sz="2100" dirty="0">
                <a:solidFill>
                  <a:srgbClr val="002060"/>
                </a:solidFill>
              </a:rPr>
              <a:t>Экземпляры: всего:1 - ЧЗ(1</a:t>
            </a:r>
            <a:r>
              <a:rPr lang="ru-RU" sz="21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1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100" b="1" dirty="0" smtClean="0">
                <a:solidFill>
                  <a:srgbClr val="002060"/>
                </a:solidFill>
              </a:rPr>
              <a:t>67.403(2Р</a:t>
            </a:r>
            <a:r>
              <a:rPr lang="ru-RU" sz="2100" b="1" dirty="0">
                <a:solidFill>
                  <a:srgbClr val="002060"/>
                </a:solidFill>
              </a:rPr>
              <a:t>)	 </a:t>
            </a:r>
            <a:endParaRPr lang="ru-RU" sz="2100" dirty="0">
              <a:solidFill>
                <a:srgbClr val="002060"/>
              </a:solidFill>
            </a:endParaRPr>
          </a:p>
          <a:p>
            <a:pPr algn="just"/>
            <a:r>
              <a:rPr lang="ru-RU" sz="2100" dirty="0">
                <a:solidFill>
                  <a:srgbClr val="002060"/>
                </a:solidFill>
              </a:rPr>
              <a:t>Иоффе, О. С. Избранные труды по гражданскому праву: из истории </a:t>
            </a:r>
            <a:r>
              <a:rPr lang="ru-RU" sz="2100" dirty="0" err="1">
                <a:solidFill>
                  <a:srgbClr val="002060"/>
                </a:solidFill>
              </a:rPr>
              <a:t>цивилистической</a:t>
            </a:r>
            <a:r>
              <a:rPr lang="ru-RU" sz="2100" dirty="0">
                <a:solidFill>
                  <a:srgbClr val="002060"/>
                </a:solidFill>
              </a:rPr>
              <a:t> мысли. Гражданское правоотношение. Критика теории "Хозяйственного права" : [сборник] / О. С. Иоффе ; ред. О. Ю. Шилохвост [и др.] ; Московский государственный университет им. М. В. Ломоносова, Юридический факультет. — Москва : Статут, 2000. — 777 с. — (Классика российской цивилистики). — </a:t>
            </a:r>
            <a:r>
              <a:rPr lang="ru-RU" sz="2100" dirty="0" err="1">
                <a:solidFill>
                  <a:srgbClr val="002060"/>
                </a:solidFill>
              </a:rPr>
              <a:t>Загл</a:t>
            </a:r>
            <a:r>
              <a:rPr lang="ru-RU" sz="2100" dirty="0">
                <a:solidFill>
                  <a:srgbClr val="002060"/>
                </a:solidFill>
              </a:rPr>
              <a:t>. обл. : Гражданское право. Избранные труды. — </a:t>
            </a:r>
            <a:r>
              <a:rPr lang="ru-RU" sz="2100" dirty="0" err="1">
                <a:solidFill>
                  <a:srgbClr val="002060"/>
                </a:solidFill>
              </a:rPr>
              <a:t>Библиогр</a:t>
            </a:r>
            <a:r>
              <a:rPr lang="ru-RU" sz="2100" dirty="0">
                <a:solidFill>
                  <a:srgbClr val="002060"/>
                </a:solidFill>
              </a:rPr>
              <a:t>.: с. 759—774. — ISBN 5-8354-0031-4.</a:t>
            </a:r>
          </a:p>
          <a:p>
            <a:r>
              <a:rPr lang="ru-RU" sz="2200" dirty="0">
                <a:solidFill>
                  <a:srgbClr val="002060"/>
                </a:solidFill>
              </a:rPr>
              <a:t>Экземпляры: всего:2 - АБ(1), ЧЗ(1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43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75" y="257810"/>
            <a:ext cx="2152650" cy="30099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15" y="3448367"/>
            <a:ext cx="2076450" cy="3171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19120" y="457200"/>
            <a:ext cx="84531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67.403(2Р)208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Кассо</a:t>
            </a:r>
            <a:r>
              <a:rPr lang="ru-RU" sz="2200" dirty="0">
                <a:solidFill>
                  <a:srgbClr val="002060"/>
                </a:solidFill>
              </a:rPr>
              <a:t>, Л. А. Понятие о залоге в современном праве / Л. А. </a:t>
            </a:r>
            <a:r>
              <a:rPr lang="ru-RU" sz="2200" dirty="0" err="1">
                <a:solidFill>
                  <a:srgbClr val="002060"/>
                </a:solidFill>
              </a:rPr>
              <a:t>Кассо</a:t>
            </a:r>
            <a:r>
              <a:rPr lang="ru-RU" sz="2200" dirty="0">
                <a:solidFill>
                  <a:srgbClr val="002060"/>
                </a:solidFill>
              </a:rPr>
              <a:t> </a:t>
            </a:r>
            <a:r>
              <a:rPr lang="ru-RU" sz="2200" dirty="0" smtClean="0">
                <a:solidFill>
                  <a:srgbClr val="002060"/>
                </a:solidFill>
              </a:rPr>
              <a:t>; </a:t>
            </a:r>
            <a:r>
              <a:rPr lang="ru-RU" sz="2200" dirty="0">
                <a:solidFill>
                  <a:srgbClr val="002060"/>
                </a:solidFill>
              </a:rPr>
              <a:t>Московский государственный университет, Юридический факультет. — Москва : Статут, 1999. — 284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283. — ISBN 5-89398-025-5.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всего:2 - ЧЗ(1), АБ(1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67.3(2Р)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Кожевников, Ф. И. Русское государство и международное право (до XX века) : [монография] / Ф. И. Кожевников </a:t>
            </a:r>
            <a:r>
              <a:rPr lang="ru-RU" sz="2200" dirty="0" smtClean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; ред. Л. Н. Шестаков ; Московский государственный университет им. М. В. Ломоносова, Юридический факультет. — Москва : Зерцало, 2008. — 312 с. — (Русское юридическое наследие). — ISBN 978-5-8078-0159-3.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pPr algn="just"/>
            <a:endParaRPr lang="ru-RU" sz="2200" dirty="0">
              <a:solidFill>
                <a:srgbClr val="002060"/>
              </a:solidFill>
            </a:endParaRPr>
          </a:p>
          <a:p>
            <a:pPr algn="just"/>
            <a:endParaRPr lang="ru-RU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" y="3524567"/>
            <a:ext cx="2019300" cy="3019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02" y="233362"/>
            <a:ext cx="2124075" cy="3038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558800"/>
            <a:ext cx="879856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67.403(2Р</a:t>
            </a:r>
            <a:r>
              <a:rPr lang="ru-RU" sz="2200" b="1" dirty="0">
                <a:solidFill>
                  <a:srgbClr val="002060"/>
                </a:solidFill>
              </a:rPr>
              <a:t>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Кулагин, М. И. Избранные труды / М. И. Кулагин. — Москва : Статут, 1997. — 330 с. — (Классика российской цивилистики). — ISBN 5-89398-009-3.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всего:3 - АБ(2), ОБЩ(1</a:t>
            </a:r>
            <a:r>
              <a:rPr lang="ru-RU" sz="2200" dirty="0" smtClean="0">
                <a:solidFill>
                  <a:srgbClr val="002060"/>
                </a:solidFill>
              </a:rPr>
              <a:t>)</a:t>
            </a: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67.403(2Р</a:t>
            </a:r>
            <a:r>
              <a:rPr lang="ru-RU" sz="2200" dirty="0">
                <a:solidFill>
                  <a:srgbClr val="002060"/>
                </a:solidFill>
              </a:rPr>
              <a:t>)	 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Кулагин, М. И. (1947-1990). Избранные труды по акционерному и торговому праву / М. И. Кулагин ; Московский государственный университет, Юридический факультет. — 2-е изд., </a:t>
            </a:r>
            <a:r>
              <a:rPr lang="ru-RU" sz="2200" dirty="0" err="1">
                <a:solidFill>
                  <a:srgbClr val="002060"/>
                </a:solidFill>
              </a:rPr>
              <a:t>испр</a:t>
            </a:r>
            <a:r>
              <a:rPr lang="ru-RU" sz="2200" dirty="0">
                <a:solidFill>
                  <a:srgbClr val="002060"/>
                </a:solidFill>
              </a:rPr>
              <a:t>. — Москва : Статут, 2004. — 363 с. — (Классика российской цивилистики).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357—360. — ISBN 5-89398-009-3.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dirty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2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10" y="221932"/>
            <a:ext cx="2019300" cy="30003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45" y="3404235"/>
            <a:ext cx="2114550" cy="3219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9440" y="406400"/>
            <a:ext cx="85445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67.403(2Р)2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Лунц</a:t>
            </a:r>
            <a:r>
              <a:rPr lang="ru-RU" sz="2200" dirty="0">
                <a:solidFill>
                  <a:srgbClr val="002060"/>
                </a:solidFill>
              </a:rPr>
              <a:t>, Л. А. (1892-1979). Деньги и денежные обязательства в гражданском праве : [монография] / Л. А. </a:t>
            </a:r>
            <a:r>
              <a:rPr lang="ru-RU" sz="2200" dirty="0" err="1">
                <a:solidFill>
                  <a:srgbClr val="002060"/>
                </a:solidFill>
              </a:rPr>
              <a:t>Лунц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университет, Юридический факультет. — Москва : Статут, 1999. — 352 с. — (Классика российской цивилистики). — Прил.: с. 139—144. — ISBN 5-8354-0012-8.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67.408.1(2Р</a:t>
            </a:r>
            <a:r>
              <a:rPr lang="ru-RU" sz="2200" b="1" dirty="0">
                <a:solidFill>
                  <a:srgbClr val="002060"/>
                </a:solidFill>
              </a:rPr>
              <a:t>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 err="1">
                <a:solidFill>
                  <a:srgbClr val="002060"/>
                </a:solidFill>
              </a:rPr>
              <a:t>Люблинский</a:t>
            </a:r>
            <a:r>
              <a:rPr lang="ru-RU" sz="2200" dirty="0">
                <a:solidFill>
                  <a:srgbClr val="002060"/>
                </a:solidFill>
              </a:rPr>
              <a:t>, П. И. (1882 - 1938). Техника, толкование и казуистика уголовного кодекса / П. И. </a:t>
            </a:r>
            <a:r>
              <a:rPr lang="ru-RU" sz="2200" dirty="0" err="1">
                <a:solidFill>
                  <a:srgbClr val="002060"/>
                </a:solidFill>
              </a:rPr>
              <a:t>Люблинский</a:t>
            </a:r>
            <a:r>
              <a:rPr lang="ru-RU" sz="2200" dirty="0">
                <a:solidFill>
                  <a:srgbClr val="002060"/>
                </a:solidFill>
              </a:rPr>
              <a:t> ; Московский государственный университет им. М. В. Ломоносова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>
                <a:solidFill>
                  <a:srgbClr val="002060"/>
                </a:solidFill>
              </a:rPr>
              <a:t>Юридический факультет. — Москва : Зерцало, 2004. — 248 с. — (Русское юридическое наследие). — ISBN 5-8078-0108-3.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всего:1 - ЧЗ(1).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5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5" y="303847"/>
            <a:ext cx="2038350" cy="3019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6080" y="325120"/>
            <a:ext cx="869696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</a:rPr>
              <a:t>67.403(2Р)	 </a:t>
            </a:r>
            <a:endParaRPr lang="ru-RU" sz="2200" dirty="0">
              <a:solidFill>
                <a:srgbClr val="002060"/>
              </a:solidFill>
            </a:endParaRP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Мейер, Д. И. (1819-1856). Русское гражданское право : в 2 ч. / Д. И. Мейер ; Московский государственный университет, Юридический факультет. — Москва : Статут, 2000. — 831 с. — (Классика российской цивилистики) — ISBN 5-89398-006-009 (часть 1)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Экземпляры: всего:4 - ЧЗ(1), АБ(2), ОБЩ(1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</a:p>
          <a:p>
            <a:pPr algn="just"/>
            <a:endParaRPr lang="ru-RU" sz="2200" b="1" dirty="0" smtClean="0">
              <a:solidFill>
                <a:srgbClr val="002060"/>
              </a:solidFill>
            </a:endParaRPr>
          </a:p>
          <a:p>
            <a:pPr algn="just"/>
            <a:endParaRPr lang="ru-RU" sz="2200" b="1" dirty="0">
              <a:solidFill>
                <a:srgbClr val="002060"/>
              </a:solidFill>
            </a:endParaRPr>
          </a:p>
          <a:p>
            <a:pPr algn="just"/>
            <a:r>
              <a:rPr lang="ru-RU" sz="2200" b="1" dirty="0" smtClean="0">
                <a:solidFill>
                  <a:srgbClr val="002060"/>
                </a:solidFill>
              </a:rPr>
              <a:t>67.408.3</a:t>
            </a:r>
            <a:r>
              <a:rPr lang="ru-RU" sz="2200" dirty="0">
                <a:solidFill>
                  <a:srgbClr val="002060"/>
                </a:solidFill>
              </a:rPr>
              <a:t>	 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	Неклюдов, Н. А. Уголовно-статистические этюды. Статистический опыт исследования физиологического значения различных возрастов человеческого организма по отношению к преступлению / Н. А. Неклюдов ; сост. В. С. </a:t>
            </a:r>
            <a:r>
              <a:rPr lang="ru-RU" sz="2200" dirty="0" err="1">
                <a:solidFill>
                  <a:srgbClr val="002060"/>
                </a:solidFill>
              </a:rPr>
              <a:t>Овчинский</a:t>
            </a:r>
            <a:r>
              <a:rPr lang="ru-RU" sz="2200" dirty="0" smtClean="0">
                <a:solidFill>
                  <a:srgbClr val="002060"/>
                </a:solidFill>
              </a:rPr>
              <a:t>, </a:t>
            </a:r>
            <a:r>
              <a:rPr lang="ru-RU" sz="2200" dirty="0">
                <a:solidFill>
                  <a:srgbClr val="002060"/>
                </a:solidFill>
              </a:rPr>
              <a:t>А. В. Федоров. — Москва : ИНФРА-М, 2009. — 197 с. — (Библиотека криминолога). — </a:t>
            </a:r>
            <a:r>
              <a:rPr lang="ru-RU" sz="2200" dirty="0" err="1">
                <a:solidFill>
                  <a:srgbClr val="002060"/>
                </a:solidFill>
              </a:rPr>
              <a:t>Библиогр</a:t>
            </a:r>
            <a:r>
              <a:rPr lang="ru-RU" sz="2200" dirty="0">
                <a:solidFill>
                  <a:srgbClr val="002060"/>
                </a:solidFill>
              </a:rPr>
              <a:t>.: с. 194-196. — ISBN 978-5-16-003627-4.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</a:rPr>
              <a:t> Экземпляры: всего:1 - ЧЗ(1</a:t>
            </a:r>
            <a:r>
              <a:rPr lang="ru-RU" sz="2200" dirty="0" smtClean="0">
                <a:solidFill>
                  <a:srgbClr val="002060"/>
                </a:solidFill>
              </a:rPr>
              <a:t>).</a:t>
            </a:r>
            <a:endParaRPr lang="ru-RU" sz="2200" dirty="0">
              <a:solidFill>
                <a:srgbClr val="00206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" y="3433445"/>
            <a:ext cx="208597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5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95</TotalTime>
  <Words>40</Words>
  <Application>Microsoft Office PowerPoint</Application>
  <PresentationFormat>Широкоэкранный</PresentationFormat>
  <Paragraphs>175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Century Gothic</vt:lpstr>
      <vt:lpstr>Wingdings 3</vt:lpstr>
      <vt:lpstr>Сектор</vt:lpstr>
      <vt:lpstr>Русское юридическое наследие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Ярыжко Анна Петровна</dc:creator>
  <cp:lastModifiedBy>a10</cp:lastModifiedBy>
  <cp:revision>56</cp:revision>
  <dcterms:created xsi:type="dcterms:W3CDTF">2024-02-05T08:20:51Z</dcterms:created>
  <dcterms:modified xsi:type="dcterms:W3CDTF">2024-02-06T09:00:37Z</dcterms:modified>
</cp:coreProperties>
</file>