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3" r:id="rId3"/>
    <p:sldId id="257" r:id="rId4"/>
    <p:sldId id="259" r:id="rId5"/>
    <p:sldId id="258" r:id="rId6"/>
    <p:sldId id="260" r:id="rId7"/>
    <p:sldId id="261" r:id="rId8"/>
    <p:sldId id="262" r:id="rId9"/>
    <p:sldId id="263" r:id="rId10"/>
    <p:sldId id="264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69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9/2/2024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4AC67BA7-99F6-E4AC-351F-7D8194208F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5018" y="785365"/>
            <a:ext cx="10582103" cy="2541431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6600" dirty="0">
                <a:latin typeface="Times New Roman" panose="02020603050405020304" pitchFamily="18" charset="0"/>
              </a:rPr>
            </a:br>
            <a:r>
              <a:rPr lang="ru-RU" sz="6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Виртуальная выставка новых поступлений</a:t>
            </a:r>
            <a:endParaRPr lang="ru-RU" b="1" dirty="0"/>
          </a:p>
        </p:txBody>
      </p:sp>
      <p:sp>
        <p:nvSpPr>
          <p:cNvPr id="8" name="Подзаголовок 7">
            <a:extLst>
              <a:ext uri="{FF2B5EF4-FFF2-40B4-BE49-F238E27FC236}">
                <a16:creationId xmlns:a16="http://schemas.microsoft.com/office/drawing/2014/main" id="{639F3C31-B390-0756-76D7-123EB6BB72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>
                <a:solidFill>
                  <a:srgbClr val="002060"/>
                </a:solidFill>
                <a:latin typeface="Times New Roman" panose="02020603050405020304" pitchFamily="18" charset="0"/>
              </a:rPr>
              <a:t>04.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0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9.2024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3944766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F8378F6-8F88-3491-F382-187EA33A98EF}"/>
              </a:ext>
            </a:extLst>
          </p:cNvPr>
          <p:cNvSpPr txBox="1"/>
          <p:nvPr/>
        </p:nvSpPr>
        <p:spPr>
          <a:xfrm>
            <a:off x="3599411" y="124691"/>
            <a:ext cx="8354291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67.0 </a:t>
            </a: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 взаимодействия юридической ответственности и механизма обеспечения национальной безопасности : монография / Д. А. </a:t>
            </a:r>
            <a:r>
              <a:rPr lang="ru-RU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Липинский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Н. В. </a:t>
            </a:r>
            <a:r>
              <a:rPr lang="ru-RU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Макарейко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А. А. Фомин [и др.] ; под ред. Д. А. </a:t>
            </a:r>
            <a:r>
              <a:rPr lang="ru-RU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Липинского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— Москва : РИОР : ИНФРА-М, 2022. — 390, [2] с. — (</a:t>
            </a:r>
            <a:r>
              <a:rPr lang="ru-RU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Advances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Law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Studies). — ISBN 978-5-369-01904-7 (РИОР). — ISBN 978-5-16-017578-2 (ИНФРА-М, </a:t>
            </a:r>
            <a:r>
              <a:rPr lang="ru-RU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print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/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Экземпляры: всего 1 : ЧЗ (1)</a:t>
            </a: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756000" algn="just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Монография посвящена юридическому обеспечению безопасности, роли юридической ответственности. В книге подробно рассматриваются все виды безопасности: национальная, государственная, экологическая и техногенная, экономическая, военная, информационная, безопасность личности.</a:t>
            </a:r>
          </a:p>
          <a:p>
            <a:pPr algn="just"/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2" name="Объект 5">
            <a:extLst>
              <a:ext uri="{FF2B5EF4-FFF2-40B4-BE49-F238E27FC236}">
                <a16:creationId xmlns:a16="http://schemas.microsoft.com/office/drawing/2014/main" id="{AD6AB625-FDB6-5152-A0D0-7BABD5B7C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298" y="568498"/>
            <a:ext cx="3141366" cy="467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6870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F8378F6-8F88-3491-F382-187EA33A98EF}"/>
              </a:ext>
            </a:extLst>
          </p:cNvPr>
          <p:cNvSpPr txBox="1"/>
          <p:nvPr/>
        </p:nvSpPr>
        <p:spPr>
          <a:xfrm>
            <a:off x="3682539" y="124691"/>
            <a:ext cx="8279476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67.919 </a:t>
            </a: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Савенков, А. Н. Нюрнберг: Приговор во имя Мира : монография / А. Н. Савенков ; Институт государства и права Российской академии наук. — Москва : Проспект, 2022. — 759, [1] с. : фот. — </a:t>
            </a:r>
            <a:r>
              <a:rPr lang="ru-RU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Библиогр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.: с. 662—757. — ISBN 978-5-392-36499-2.</a:t>
            </a:r>
          </a:p>
          <a:p>
            <a:pPr algn="just"/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Экземпляры: всего 1 : ЧЗ (1)</a:t>
            </a: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756000" algn="just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книге впервые в отечественной научной литературе приводятся и анализируются результаты многолетних фундаментальных научных исследований структуры, содержания и правовых новелл Приговора, а также положенных в его основу правовые теории и концепции ведущих советских и зарубежных учёных-правоведов, нормативно-правовые акты, материалы и документы более чем за 50 лет. В работе приводится официальный текст Приговора и расширенная библиография.</a:t>
            </a:r>
          </a:p>
          <a:p>
            <a:pPr algn="just"/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2" name="Объект 5">
            <a:extLst>
              <a:ext uri="{FF2B5EF4-FFF2-40B4-BE49-F238E27FC236}">
                <a16:creationId xmlns:a16="http://schemas.microsoft.com/office/drawing/2014/main" id="{734B14DA-8226-447D-3539-699CAEA83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579" y="617450"/>
            <a:ext cx="3112710" cy="463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1442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F8378F6-8F88-3491-F382-187EA33A98EF}"/>
              </a:ext>
            </a:extLst>
          </p:cNvPr>
          <p:cNvSpPr txBox="1"/>
          <p:nvPr/>
        </p:nvSpPr>
        <p:spPr>
          <a:xfrm>
            <a:off x="3574473" y="124690"/>
            <a:ext cx="8312727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67.91 </a:t>
            </a: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Сафронова, Е. В. Международное публичное право: теоретические проблемы : монография / Е. В. Сафронова. — Москва : РИОР : ИНФРА-М, 2023. — 131, [2] с. — (Научная мысль). — </a:t>
            </a:r>
            <a:r>
              <a:rPr lang="ru-RU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Библиогр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.: с. 126—130. — ISBN 978-5-369-01173-7 (РИОР). — ISBN 978-5-16-006544-1 (ИНФРА-М, </a:t>
            </a:r>
            <a:r>
              <a:rPr lang="ru-RU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print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/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Экземпляры: всего 1 : ЧЗ (1)</a:t>
            </a: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756000" algn="just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 рассматривает системообразующие правовые категории международного публичного права: сущность права, норма права, система права, источники права, субъекты права, объекты права, правоприменение, а также исследует развитие международно-правовой доктрины о них. Впервые обосновывается выделение в структуре международного публичного права основополагающей отрасли международного конститутивного права.</a:t>
            </a:r>
          </a:p>
          <a:p>
            <a:pPr algn="just"/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3" name="Объект 4">
            <a:extLst>
              <a:ext uri="{FF2B5EF4-FFF2-40B4-BE49-F238E27FC236}">
                <a16:creationId xmlns:a16="http://schemas.microsoft.com/office/drawing/2014/main" id="{5C6A1974-7D7A-1B86-7F67-020EC1351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205" y="657167"/>
            <a:ext cx="3190860" cy="469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3347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F8378F6-8F88-3491-F382-187EA33A98EF}"/>
              </a:ext>
            </a:extLst>
          </p:cNvPr>
          <p:cNvSpPr txBox="1"/>
          <p:nvPr/>
        </p:nvSpPr>
        <p:spPr>
          <a:xfrm>
            <a:off x="3699164" y="124691"/>
            <a:ext cx="8254538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67.0 </a:t>
            </a: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Серков, П. П. Правоотношение (теория и практика современной правовой политики) : монография. В 2-х частях. Часть 1. Правовая доктрина и меры правовой политики / П. П. Серков. — Москва : Норма, 2023. — 870, [2] с. — ISBN 978-5-00156-235-1. — ISBN 978-5-00156-234-4 (Часть 1).</a:t>
            </a:r>
          </a:p>
          <a:p>
            <a:pPr algn="just"/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Экземпляры: всего 1 : ЧЗ (1)</a:t>
            </a: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756000" algn="just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монографии рассматривается конструкция механизма правоотношений и политико-правовые процессы в широком контексте, используются исторические, психологические, социологические и антропологические данные.</a:t>
            </a:r>
          </a:p>
          <a:p>
            <a:pPr algn="just"/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3" name="Объект 5">
            <a:extLst>
              <a:ext uri="{FF2B5EF4-FFF2-40B4-BE49-F238E27FC236}">
                <a16:creationId xmlns:a16="http://schemas.microsoft.com/office/drawing/2014/main" id="{D2007659-9533-D8D3-A97D-E222FA8DC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298" y="622070"/>
            <a:ext cx="3278507" cy="485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4245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F8378F6-8F88-3491-F382-187EA33A98EF}"/>
              </a:ext>
            </a:extLst>
          </p:cNvPr>
          <p:cNvSpPr txBox="1"/>
          <p:nvPr/>
        </p:nvSpPr>
        <p:spPr>
          <a:xfrm>
            <a:off x="3640975" y="124691"/>
            <a:ext cx="8329351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67.0 </a:t>
            </a: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Серков, П. П. Правоотношение (теория и практика современного правового регулирования). Монография. В 3 частях. Часть 2. Очертания правовой универсальности. Часть 3. Закономерность правовых закономерностей / П. П. Серков. — Москва : Норма, 2024. — 1087, [1] с. — ISBN 978-5-91768-944-9. — ISBN 978-5-91768-940-1 (Части 2 и 3).</a:t>
            </a:r>
          </a:p>
          <a:p>
            <a:pPr algn="just"/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Экземпляры: всего 1 : ЧЗ (1)</a:t>
            </a:r>
          </a:p>
          <a:p>
            <a:pPr indent="756000" algn="just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Правоотношения рассматриваются автором как системообразующий элемент не только юридической науки, но и правового регулирования. Подробно рассмотрены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общерегулятивные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процессуальные, административные, конституционные правоотношения, а также правоотношения в связи с юридической ответственностью.</a:t>
            </a:r>
          </a:p>
          <a:p>
            <a:pPr algn="just"/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3" name="Объект 4">
            <a:extLst>
              <a:ext uri="{FF2B5EF4-FFF2-40B4-BE49-F238E27FC236}">
                <a16:creationId xmlns:a16="http://schemas.microsoft.com/office/drawing/2014/main" id="{F3D01BCB-DE98-CED0-1D4C-99AD44E84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524" y="660861"/>
            <a:ext cx="3247941" cy="479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3622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F8378F6-8F88-3491-F382-187EA33A98EF}"/>
              </a:ext>
            </a:extLst>
          </p:cNvPr>
          <p:cNvSpPr txBox="1"/>
          <p:nvPr/>
        </p:nvSpPr>
        <p:spPr>
          <a:xfrm>
            <a:off x="3640975" y="124691"/>
            <a:ext cx="8318085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67.403(2Р)0 </a:t>
            </a: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Уруков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В. Н. Теория воли и волеизъявления в гражданском праве : монография / В. Н. </a:t>
            </a:r>
            <a:r>
              <a:rPr lang="ru-RU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Уруков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— Москва : </a:t>
            </a:r>
            <a:r>
              <a:rPr lang="ru-RU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Юстицинформ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2019. — 619, [1] с. — </a:t>
            </a:r>
            <a:r>
              <a:rPr lang="ru-RU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Библиогр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.: с. 594—619. — ISBN 978-5-7205-1509-6.</a:t>
            </a:r>
          </a:p>
          <a:p>
            <a:pPr algn="just"/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Экземпляры: всего 1 : ЧЗ (1)</a:t>
            </a: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756000" algn="just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 рассматривает психологические и философские аспекты воли и волеизъявления, исследует отдельные актуальные вопросы теории воли и волеизъявления в гражданском праве, выводы подкреплены судебной и судебно-арбитражной практикой.</a:t>
            </a:r>
          </a:p>
          <a:p>
            <a:pPr algn="just"/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3" name="Объект 4">
            <a:extLst>
              <a:ext uri="{FF2B5EF4-FFF2-40B4-BE49-F238E27FC236}">
                <a16:creationId xmlns:a16="http://schemas.microsoft.com/office/drawing/2014/main" id="{9EFBEB9E-FB98-46A8-AE4B-999E84B08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940" y="627948"/>
            <a:ext cx="3300248" cy="465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465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F8378F6-8F88-3491-F382-187EA33A98EF}"/>
              </a:ext>
            </a:extLst>
          </p:cNvPr>
          <p:cNvSpPr txBox="1"/>
          <p:nvPr/>
        </p:nvSpPr>
        <p:spPr>
          <a:xfrm>
            <a:off x="3524596" y="124691"/>
            <a:ext cx="8474492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67.3 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Грибов, А. Ю. Законы Чингисхана. Реконструкция / А. Ю. Грибов. — Москва :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Юстицинформ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2022. — 207, [1</a:t>
            </a: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— ISBN 978-5-7205-1782-3.</a:t>
            </a:r>
          </a:p>
          <a:p>
            <a:pPr algn="just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Экземпляры: всего 1 : ЧЗ (1)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756000" algn="just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реконструкции Ясы (закона) Чингисхана пришлось структурировать различные источники и реконструировать текст. Книга разделена на 4 части: собственно текст Ясы Чингисхана, объяснение происхождения каждой реконструированной нормы, обычаи монголов, кому и зачем было нужно создание Ясы Чингисхана. Любая реконструкция является лишь домыслом. Именно поэтому данная работа расценивается автором как приглашение к обсуждению.</a:t>
            </a:r>
          </a:p>
          <a:p>
            <a:pPr algn="just"/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3" name="Объект 4">
            <a:extLst>
              <a:ext uri="{FF2B5EF4-FFF2-40B4-BE49-F238E27FC236}">
                <a16:creationId xmlns:a16="http://schemas.microsoft.com/office/drawing/2014/main" id="{F55521A1-A163-DBA2-F789-A02187134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12" y="634077"/>
            <a:ext cx="3246024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999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F8378F6-8F88-3491-F382-187EA33A98EF}"/>
              </a:ext>
            </a:extLst>
          </p:cNvPr>
          <p:cNvSpPr txBox="1"/>
          <p:nvPr/>
        </p:nvSpPr>
        <p:spPr>
          <a:xfrm>
            <a:off x="3699164" y="124691"/>
            <a:ext cx="8329352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67.400.22 </a:t>
            </a: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Гуляков, А. Д. Федерализм: механизм возникновения и основные направления развития: историко-государствоведческое исследование : монография / А. Д. Гуляков. — Москва : РИОР : ИНФРА-М, 2022. — 385, [3] с. : рис. — (</a:t>
            </a:r>
            <a:r>
              <a:rPr lang="ru-RU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Advances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Law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Studies). — </a:t>
            </a:r>
            <a:r>
              <a:rPr lang="ru-RU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Библиогр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.: с. 356—386. — ISBN 978-5-369-01838-5 (РИОР). — ISBN 978-5-16-016002-3 (ИНФРА-М, </a:t>
            </a:r>
            <a:r>
              <a:rPr lang="ru-RU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print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/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Экземпляры: всего 1 : ЧЗ (1)</a:t>
            </a: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756000" algn="just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книге исследуются проблемы федерализма через сравнительный историко-государственный анализ на основе построения моделей, присущих конкретным странам: США, Канада, Австралия, Германия, Швейцария, Австрия, Индия. Уделено особое внимание федеративным отношениям в России.</a:t>
            </a:r>
          </a:p>
          <a:p>
            <a:pPr algn="just"/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2" name="Объект 4">
            <a:extLst>
              <a:ext uri="{FF2B5EF4-FFF2-40B4-BE49-F238E27FC236}">
                <a16:creationId xmlns:a16="http://schemas.microsoft.com/office/drawing/2014/main" id="{3823B002-B6DB-C046-EE27-10924D816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237" y="581428"/>
            <a:ext cx="3201204" cy="470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5613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F8378F6-8F88-3491-F382-187EA33A98EF}"/>
              </a:ext>
            </a:extLst>
          </p:cNvPr>
          <p:cNvSpPr txBox="1"/>
          <p:nvPr/>
        </p:nvSpPr>
        <p:spPr>
          <a:xfrm>
            <a:off x="3665913" y="124691"/>
            <a:ext cx="8296102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87.75 </a:t>
            </a: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Закомолдин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А. В. Этические основы предварительного расследования : монография / А. В. </a:t>
            </a:r>
            <a:r>
              <a:rPr lang="ru-RU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Закомолдин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Д. Б. </a:t>
            </a:r>
            <a:r>
              <a:rPr lang="ru-RU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Кудзилов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— Москва : РИОР : ИНФРА-М, 2022. — 108, [2] с. — </a:t>
            </a:r>
            <a:r>
              <a:rPr lang="ru-RU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Библиогр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.: с. 100—109. — ISBN 978-5-369-01870-5 (РИОР). — ISBN 978-5-16-017046-6 (ИНФРА-М).</a:t>
            </a:r>
          </a:p>
          <a:p>
            <a:pPr algn="just"/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Экземпляры : всего 1 : ЧЗ (1)</a:t>
            </a: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756000" algn="just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монографии исследуются актуальные проблемы, связанные с этическими основами предварительного расследования в уголовном процессе России, включая меры процессуального принуждения и производство следственных действий.</a:t>
            </a:r>
          </a:p>
          <a:p>
            <a:pPr algn="just"/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2" name="Объект 5">
            <a:extLst>
              <a:ext uri="{FF2B5EF4-FFF2-40B4-BE49-F238E27FC236}">
                <a16:creationId xmlns:a16="http://schemas.microsoft.com/office/drawing/2014/main" id="{B71BAF27-25CE-10D1-2B98-2ACA51285E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985" y="581428"/>
            <a:ext cx="3258304" cy="473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991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F8378F6-8F88-3491-F382-187EA33A98EF}"/>
              </a:ext>
            </a:extLst>
          </p:cNvPr>
          <p:cNvSpPr txBox="1"/>
          <p:nvPr/>
        </p:nvSpPr>
        <p:spPr>
          <a:xfrm>
            <a:off x="3657600" y="124691"/>
            <a:ext cx="8362604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67.0</a:t>
            </a: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юридической ответственности : монография / Д. А. </a:t>
            </a:r>
            <a:r>
              <a:rPr lang="ru-RU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Липинский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В. В. Романова, О. Е. </a:t>
            </a:r>
            <a:r>
              <a:rPr lang="ru-RU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Репетева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[и др.] ; под ред. Д. А. </a:t>
            </a:r>
            <a:r>
              <a:rPr lang="ru-RU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Липинского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— Москва : РИОР : ИНФРА-М, 2024. — 228, [2] с. — (Научная мысль). — ISBN 978-5-369-01801-9 (РИОР). — ISBN 978-5-16-014818-2 (ИНФРА-М, </a:t>
            </a:r>
            <a:r>
              <a:rPr lang="ru-RU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print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/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Экземпляры: всего 1 : ЧЗ (1)</a:t>
            </a: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756000" algn="just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монографии рассматриваются проблемы института юридической ответственности, его структура и функциональные связи. Определяется место данного института в системе права, дается разграничение его с институтом мер защиты. Особое внимание уделено проблемам макроуровня института юридической ответственности, позитивной юридической ответственности, процессуальной ответственности и вопросам обоснованности деления системы юридической ответственности на публично-правовую и частноправовую.</a:t>
            </a:r>
            <a:endParaRPr lang="ru-RU" sz="1600" dirty="0"/>
          </a:p>
          <a:p>
            <a:pPr algn="just"/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3" name="Объект 4">
            <a:extLst>
              <a:ext uri="{FF2B5EF4-FFF2-40B4-BE49-F238E27FC236}">
                <a16:creationId xmlns:a16="http://schemas.microsoft.com/office/drawing/2014/main" id="{DA9F0254-44F4-1AC2-AB45-18337EC0F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472" y="576811"/>
            <a:ext cx="3136371" cy="462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5316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F8378F6-8F88-3491-F382-187EA33A98EF}"/>
              </a:ext>
            </a:extLst>
          </p:cNvPr>
          <p:cNvSpPr txBox="1"/>
          <p:nvPr/>
        </p:nvSpPr>
        <p:spPr>
          <a:xfrm>
            <a:off x="3740727" y="124691"/>
            <a:ext cx="8240545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67.0 </a:t>
            </a: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Липинский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Д. А. Альтернативные санкции в Российском праве : монография / Д. А. </a:t>
            </a:r>
            <a:r>
              <a:rPr lang="ru-RU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Липинский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А. А. </a:t>
            </a:r>
            <a:r>
              <a:rPr lang="ru-RU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Мусаткина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Е. В. </a:t>
            </a:r>
            <a:r>
              <a:rPr lang="ru-RU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Чуклова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— Москва : РИОР : ИНФРА-М, 2020. — 182, [1] с. ; 21 см. — (Научная мысль). — ISBN 978-5-369-01803-3 (РИОР). — ISBN 978-5-16-014915-8 (ИНФРА-М, </a:t>
            </a:r>
            <a:r>
              <a:rPr lang="ru-RU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print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/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Экземпляры: всего 1 : ЧЗ (1)</a:t>
            </a: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756000" algn="just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Альтернативные санкции рассматриваются как одно из правовых средств дифференциации и индивидуализации юридической ответственности. Раскрываются понятие, признаки и характеристики не только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наказательных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но и поощрительных санкций. Исследуется практика Конституционного Суда РФ по вопросам соблюдения принципа индивидуализации юридической ответственности и альтернативных санкций, даются рекомендации по совершенствованию действующего законодательства и практики его применения.</a:t>
            </a:r>
          </a:p>
          <a:p>
            <a:pPr algn="just"/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2" name="Объект 5">
            <a:extLst>
              <a:ext uri="{FF2B5EF4-FFF2-40B4-BE49-F238E27FC236}">
                <a16:creationId xmlns:a16="http://schemas.microsoft.com/office/drawing/2014/main" id="{EAE063DA-CA6D-8B3F-40E6-810E7C81A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728" y="667327"/>
            <a:ext cx="3243254" cy="472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F8378F6-8F88-3491-F382-187EA33A98EF}"/>
              </a:ext>
            </a:extLst>
          </p:cNvPr>
          <p:cNvSpPr txBox="1"/>
          <p:nvPr/>
        </p:nvSpPr>
        <p:spPr>
          <a:xfrm>
            <a:off x="3649287" y="124691"/>
            <a:ext cx="8325191" cy="35240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67.3(2Р) </a:t>
            </a: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Маков, М. А. История дознания полиции России : монография / М. А. Маков. — Москва : ИНФРА-М, 2023. — 533, [1  с. — (Научная мысль). — Прил.: с. 443—492. — </a:t>
            </a:r>
            <a:r>
              <a:rPr lang="ru-RU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Библиогр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.: с. 493—532. —ISBN 978-5-16-012152-9.</a:t>
            </a:r>
          </a:p>
          <a:p>
            <a:pPr algn="just"/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Экземпляры: всего 1 : ЧЗ (1)</a:t>
            </a: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756000" algn="just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монографии в хронологической последовательности рассматриваются все этапы службы дознания: от зарождения в Древнерусском государстве до становления и полноценного развития в наше время. Книга содержит исторические документы.</a:t>
            </a:r>
          </a:p>
          <a:p>
            <a:pPr algn="just"/>
            <a:endParaRPr lang="ru-RU" sz="17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2" name="Объект 5">
            <a:extLst>
              <a:ext uri="{FF2B5EF4-FFF2-40B4-BE49-F238E27FC236}">
                <a16:creationId xmlns:a16="http://schemas.microsoft.com/office/drawing/2014/main" id="{9F79B2EF-C10B-1554-A190-30B870FA2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583" y="682105"/>
            <a:ext cx="3071970" cy="457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546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F8378F6-8F88-3491-F382-187EA33A98EF}"/>
              </a:ext>
            </a:extLst>
          </p:cNvPr>
          <p:cNvSpPr txBox="1"/>
          <p:nvPr/>
        </p:nvSpPr>
        <p:spPr>
          <a:xfrm>
            <a:off x="3707477" y="124691"/>
            <a:ext cx="8237914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67.0 </a:t>
            </a: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безопасность, юридическая ответственность и безответственность: проблемы механизма взаимодействия и системных связей : монография / Д. А. </a:t>
            </a:r>
            <a:r>
              <a:rPr lang="ru-RU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Липинский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Н. В. </a:t>
            </a:r>
            <a:r>
              <a:rPr lang="ru-RU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Макарейко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А. А. Фомин [и др.] ; под ред. Д. А. </a:t>
            </a:r>
            <a:r>
              <a:rPr lang="ru-RU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Липинского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— Москва : РИОР : ИНФРА-М, 2022. — 576, [2] с. — (</a:t>
            </a:r>
            <a:r>
              <a:rPr lang="ru-RU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Advances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Law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Studies). — ISBN 978-5-369-01874-3 (РИОР). — ISBN 978-5-16-017091-6 (ИНФРА-М, </a:t>
            </a:r>
            <a:r>
              <a:rPr lang="ru-RU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print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>
              <a:lnSpc>
                <a:spcPct val="110000"/>
              </a:lnSpc>
            </a:pP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Экземпляры: всего 1 : ЧЗ (1)</a:t>
            </a: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756000" algn="just">
              <a:lnSpc>
                <a:spcPct val="110000"/>
              </a:lnSpc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Монография посвящена юридическому обеспечению национальной безопасности, роли юридической ответственности. В книге подробно рассматриваются все виды юридической ответственности: процессуальная, конституционная, дисциплинарная, финансово-правовая, уголовная, административная, гражданско-правовая. Особое внимание уделено юридической ответственности органов государственной власти и должностных лиц. Рассмотрены угрозы национальной безопасности в России и за рубежом.</a:t>
            </a:r>
          </a:p>
          <a:p>
            <a:pPr algn="just"/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2" name="Объект 5">
            <a:extLst>
              <a:ext uri="{FF2B5EF4-FFF2-40B4-BE49-F238E27FC236}">
                <a16:creationId xmlns:a16="http://schemas.microsoft.com/office/drawing/2014/main" id="{DAB6ED59-F365-16EC-54DA-470C36720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988" y="625764"/>
            <a:ext cx="3085036" cy="460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9881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F8378F6-8F88-3491-F382-187EA33A98EF}"/>
              </a:ext>
            </a:extLst>
          </p:cNvPr>
          <p:cNvSpPr txBox="1"/>
          <p:nvPr/>
        </p:nvSpPr>
        <p:spPr>
          <a:xfrm>
            <a:off x="3616036" y="124691"/>
            <a:ext cx="8321040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67.1 </a:t>
            </a: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Працко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Г. С. Генезис концепта права в истории политико-правовых учений : монография / Г. С. </a:t>
            </a:r>
            <a:r>
              <a:rPr lang="ru-RU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Працко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— Москва : РИОР : ИНФРА-М, 2023. — 389, [2] с. — (Научная мысль). — </a:t>
            </a:r>
            <a:r>
              <a:rPr lang="ru-RU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Библиогр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.: с. 385—388. — ISBN 978-5-369-01920-7 (РИОР). — ISBN 978-5-16-018156-1 (ИНФРА-М).</a:t>
            </a:r>
          </a:p>
          <a:p>
            <a:pPr algn="just"/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Экземпляры: всего 1 : ЧЗ (1)</a:t>
            </a: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756000" algn="just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Монография посвящена генезису концепта права в истории политико-правовых учений. Исследование охватывает анализ как восточного правопонимания (на примере эволюции понятия права в Китае), так и западных юридических теорий - от античных юристов до основных правовых школ современности. Особый интерес представляет то, что автор анализирует генезис концепта права как непрерывный процесс, в ходе которого представители каждой последующей юридической доктрины пытались ответить на вопросы, поставленные их именитыми предшественниками.</a:t>
            </a:r>
          </a:p>
          <a:p>
            <a:pPr algn="just"/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2" name="Объект 5">
            <a:extLst>
              <a:ext uri="{FF2B5EF4-FFF2-40B4-BE49-F238E27FC236}">
                <a16:creationId xmlns:a16="http://schemas.microsoft.com/office/drawing/2014/main" id="{AEEF61D3-792A-73DB-2A11-947AA4F868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28" y="608214"/>
            <a:ext cx="3311556" cy="490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370582"/>
      </p:ext>
    </p:extLst>
  </p:cSld>
  <p:clrMapOvr>
    <a:masterClrMapping/>
  </p:clrMapOvr>
</p:sld>
</file>

<file path=ppt/theme/theme1.xml><?xml version="1.0" encoding="utf-8"?>
<a:theme xmlns:a="http://schemas.openxmlformats.org/drawingml/2006/main" name="Галерея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TM10001114[[fn=Галерея]]</Template>
  <TotalTime>396</TotalTime>
  <Words>1691</Words>
  <Application>Microsoft Office PowerPoint</Application>
  <PresentationFormat>Широкоэкранный</PresentationFormat>
  <Paragraphs>58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Gill Sans MT</vt:lpstr>
      <vt:lpstr>Times New Roman</vt:lpstr>
      <vt:lpstr>Галерея</vt:lpstr>
      <vt:lpstr> Виртуальная выставка новых поступлений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a10</dc:creator>
  <cp:lastModifiedBy>a10</cp:lastModifiedBy>
  <cp:revision>36</cp:revision>
  <dcterms:created xsi:type="dcterms:W3CDTF">2024-07-15T14:02:03Z</dcterms:created>
  <dcterms:modified xsi:type="dcterms:W3CDTF">2024-09-02T08:01:35Z</dcterms:modified>
</cp:coreProperties>
</file>